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3" r:id="rId3"/>
    <p:sldId id="521" r:id="rId4"/>
    <p:sldId id="522" r:id="rId5"/>
    <p:sldId id="482" r:id="rId6"/>
    <p:sldId id="483" r:id="rId7"/>
    <p:sldId id="484" r:id="rId8"/>
    <p:sldId id="503" r:id="rId9"/>
    <p:sldId id="504" r:id="rId10"/>
    <p:sldId id="485" r:id="rId11"/>
    <p:sldId id="486" r:id="rId12"/>
    <p:sldId id="488" r:id="rId13"/>
    <p:sldId id="492" r:id="rId14"/>
    <p:sldId id="502" r:id="rId15"/>
    <p:sldId id="493" r:id="rId16"/>
    <p:sldId id="507" r:id="rId17"/>
    <p:sldId id="487" r:id="rId18"/>
    <p:sldId id="505" r:id="rId19"/>
    <p:sldId id="489" r:id="rId20"/>
    <p:sldId id="490" r:id="rId21"/>
    <p:sldId id="506" r:id="rId22"/>
    <p:sldId id="491" r:id="rId23"/>
    <p:sldId id="494" r:id="rId24"/>
    <p:sldId id="495" r:id="rId25"/>
    <p:sldId id="498" r:id="rId26"/>
    <p:sldId id="496" r:id="rId27"/>
    <p:sldId id="497" r:id="rId28"/>
    <p:sldId id="512" r:id="rId29"/>
    <p:sldId id="499" r:id="rId30"/>
    <p:sldId id="500" r:id="rId31"/>
    <p:sldId id="501" r:id="rId32"/>
    <p:sldId id="508" r:id="rId33"/>
    <p:sldId id="509" r:id="rId34"/>
    <p:sldId id="513" r:id="rId35"/>
    <p:sldId id="510" r:id="rId36"/>
    <p:sldId id="514" r:id="rId37"/>
    <p:sldId id="515" r:id="rId38"/>
    <p:sldId id="516" r:id="rId39"/>
    <p:sldId id="511" r:id="rId40"/>
    <p:sldId id="517" r:id="rId41"/>
    <p:sldId id="518" r:id="rId42"/>
    <p:sldId id="519" r:id="rId43"/>
    <p:sldId id="520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E4"/>
    <a:srgbClr val="2E3C47"/>
    <a:srgbClr val="FF2D80"/>
    <a:srgbClr val="1B376D"/>
    <a:srgbClr val="0066FF"/>
    <a:srgbClr val="00B050"/>
    <a:srgbClr val="0C00A2"/>
    <a:srgbClr val="71D3FF"/>
    <a:srgbClr val="F2F2F2"/>
    <a:srgbClr val="1F4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6730" autoAdjust="0"/>
  </p:normalViewPr>
  <p:slideViewPr>
    <p:cSldViewPr snapToGrid="0">
      <p:cViewPr varScale="1">
        <p:scale>
          <a:sx n="117" d="100"/>
          <a:sy n="117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87728-34BF-4E4E-A0D2-B87E4855D708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840CE-2372-4957-A753-A6182AF1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81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73123-AC16-49D5-9733-E06BF936ACE5}" type="datetimeFigureOut">
              <a:rPr lang="fr-FR" smtClean="0"/>
              <a:t>18/12/2020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87389-7DD2-4EA4-A3BF-2AA28799C6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69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CF592-C2A9-45C4-A2A2-1E24708295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57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C67F-7644-462E-9476-470AD1C74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F43D4-9340-47B5-8B46-DBB7AEE57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DFCBC-866C-4176-8221-B72B3E5C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8200-FAC6-4B43-A9B8-D24885C24345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7080-AC80-4F75-9FCD-B4EC88F2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A8D9-EE28-4819-B7C9-9DDA3035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4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7452-88EE-4829-9ADF-0FA05409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765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68510-13C1-4E0F-A5AC-598508FCF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D3E-B51A-4D3D-B65A-188FF1C8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0690-F8DF-49A5-B584-721A9663A93D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E8A03-C293-4E92-9D45-CCD544BA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E96A-824B-45D4-9BE7-3FD543A0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0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82614-5FED-4121-B892-0382B3D14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CA0A2-E454-46D9-B01B-919DF8CB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1A2CA-0C09-4CA7-A011-6F521A8B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894-0EBC-4D99-9CBF-DCEF8F686962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D1B6-056A-4A3E-81E3-2CF5B70C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D9FF-DE41-4A6A-A919-072349B5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64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626" y="941294"/>
            <a:ext cx="10515600" cy="513821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1859493"/>
            <a:ext cx="9948336" cy="4351338"/>
          </a:xfrm>
        </p:spPr>
        <p:txBody>
          <a:bodyPr/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>
              <a:defRPr/>
            </a:lvl2pPr>
            <a:lvl3pPr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marL="717550" lvl="2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88BC-FDAB-448B-9064-1E1938A6100A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110067" y="143931"/>
            <a:ext cx="11954934" cy="651843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9" y="255901"/>
            <a:ext cx="1054862" cy="3917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39" y="255900"/>
            <a:ext cx="1235692" cy="366519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9746413" y="154465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chemeClr val="bg1"/>
                </a:solidFill>
                <a:latin typeface="ArialMT" pitchFamily="2" charset="0"/>
              </a:rPr>
              <a:t>Luc Marechal </a:t>
            </a:r>
          </a:p>
          <a:p>
            <a:pPr algn="r"/>
            <a:r>
              <a:rPr lang="fr-FR" sz="1000" b="1" baseline="0" dirty="0" smtClean="0">
                <a:solidFill>
                  <a:schemeClr val="bg1"/>
                </a:solidFill>
                <a:latin typeface="ArialMT" pitchFamily="2" charset="0"/>
              </a:rPr>
              <a:t>MECA 953 </a:t>
            </a:r>
            <a:r>
              <a:rPr lang="fr-FR" sz="1000" b="1" baseline="0" dirty="0">
                <a:solidFill>
                  <a:schemeClr val="bg1"/>
                </a:solidFill>
                <a:latin typeface="ArialMT" pitchFamily="2" charset="0"/>
              </a:rPr>
              <a:t>| 2021</a:t>
            </a:r>
            <a:endParaRPr lang="fr-FR" sz="1000" b="1" dirty="0">
              <a:solidFill>
                <a:schemeClr val="bg1"/>
              </a:solidFill>
              <a:latin typeface="ArialM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98" y="279367"/>
            <a:ext cx="948097" cy="368272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4921366" y="298227"/>
            <a:ext cx="59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4. Cinématique Directe -</a:t>
            </a:r>
            <a:r>
              <a:rPr lang="fr-FR" sz="1800" baseline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MGD</a:t>
            </a:r>
            <a:endParaRPr lang="fr-FR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01977" y="482893"/>
            <a:ext cx="1063024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MT" pitchFamily="2" charset="0"/>
              </a:defRPr>
            </a:lvl1pPr>
          </a:lstStyle>
          <a:p>
            <a:fld id="{7C59E55F-A350-4989-9404-8411324CBBD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012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1EC8-A9DC-4209-B209-029EC187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-10874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F467-1958-4B82-AD15-F50A5370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1532E-EFD0-443D-ACD9-349296E7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D2AA7-ADCC-4055-BD06-0BEE0FCB37E3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6EA0-BFE1-4A83-9C4B-D0C8F6AE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E809-33D1-4F18-A504-827BEB88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254E53B5-F3C9-4708-A348-279471E1221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94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D8-F8DF-415D-BF10-BB3EB5D1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BD869-FC64-47EA-934D-C25CA7A89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89E9-DAFC-47F9-A425-1C7A28E2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35E-D059-498F-82CE-E6E67BA298F0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5599-E6D4-476B-80BC-B181DC9A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D4BC-C375-477B-A08A-4A98D2B6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32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50FD-071F-46A9-A7B2-EE69AD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60D2-33E2-4EDE-9F25-70964DEB8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4446-0536-47C0-84EB-1C719CCB9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BA665-CE94-4540-BD21-A8D76736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3268-B22A-41C0-99C8-4D2FEC31A274}" type="datetime1">
              <a:rPr lang="fr-FR" smtClean="0"/>
              <a:t>18/12/2020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3D385-EC55-4164-9305-45AE7E39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03A4-356A-4594-98BF-D502DCE7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81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A6B2-E1FE-405C-868D-DF4D61CA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71F3-B7C3-4AE6-ADAF-1E649E51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CC66B-E16E-4B53-8A05-1FBA2D327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B5095-FBF0-46A2-8EC6-49E939A16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FBF3C-5CFA-4BA3-8F38-5CD5BDF9E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A58CD-E0F3-4F3C-BFDD-8446BC50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AB62-9C6C-4885-85B4-4018B0F0F836}" type="datetime1">
              <a:rPr lang="fr-FR" smtClean="0"/>
              <a:t>18/12/2020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7CB8C-ADE3-4AD4-A23A-6BD847B3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89F63-CA6B-46CA-A609-88BA8908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70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A409-7598-4896-9594-5E55DFC7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60F6D-4560-4742-837E-1034A889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4891-1ED6-4AAE-8E66-667A417B2A65}" type="datetime1">
              <a:rPr lang="fr-FR" smtClean="0"/>
              <a:t>18/12/2020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1C61D-4852-418A-A7F0-DEA8D543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5710-F06A-4D77-A5BD-FE2A5DA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14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2AFEC-6ECC-4F0A-9541-150E397C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F51B-8B77-4B2C-878F-B445A40F8B70}" type="datetime1">
              <a:rPr lang="fr-FR" smtClean="0"/>
              <a:t>18/12/2020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9FFA5-B48D-4013-A14C-C8F46E05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6D4E-4D7B-4A6F-B8BD-7390B20C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8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2BC7-1E05-4435-AF79-52D3902F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9CD5-850D-44FF-A514-C119E6C23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331B4-421C-4F29-9D7B-C11BFBFC5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51B1C-C176-4761-8842-C2C712F5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057C-1977-42BF-8B86-33BDB2B9E2D0}" type="datetime1">
              <a:rPr lang="fr-FR" smtClean="0"/>
              <a:t>18/12/2020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3C82-FA57-46A7-AF43-BD8B7E23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1C33-378E-4FD5-AC0C-5D2F3C90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98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CB1-A291-4621-90C9-E930FB3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E2639-2A1B-46CF-8A85-1BFA5FD43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3F0D-59A2-405D-983C-ED42C376C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8EBCF-62D3-441A-AC41-5C7834EE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9D2C-E1C2-48E8-AA94-B3E87D668D1D}" type="datetime1">
              <a:rPr lang="fr-FR" smtClean="0"/>
              <a:t>18/12/2020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1258-AFEE-4FFF-941F-FFC9509B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9E490-C2EC-47A6-95EE-B16971B0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9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D3DB3-7D3D-49B3-8D03-F91E6337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656D3-3A93-4EB2-986A-47DA0FA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54B9-B2B4-4E03-9790-71C275791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B9761-8D58-4010-8D28-9826973402EA}" type="datetime1">
              <a:rPr lang="fr-FR" smtClean="0"/>
              <a:t>18/12/2020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E064-876D-49C2-934E-AAFE7EC20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323FB-A23F-4F8D-91FC-AF194E8EE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6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F4987"/>
          </a:solidFill>
          <a:latin typeface="Gilroy Medium" panose="000006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188" cy="4238714"/>
          </a:xfrm>
          <a:prstGeom prst="rect">
            <a:avLst/>
          </a:prstGeom>
          <a:solidFill>
            <a:srgbClr val="2E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3" y="-353961"/>
            <a:ext cx="5725295" cy="5521275"/>
          </a:xfrm>
          <a:prstGeom prst="rect">
            <a:avLst/>
          </a:prstGeom>
        </p:spPr>
      </p:pic>
      <p:sp>
        <p:nvSpPr>
          <p:cNvPr id="18" name="Rectangle 17"/>
          <p:cNvSpPr/>
          <p:nvPr>
            <p:custDataLst>
              <p:custData r:id="rId1"/>
            </p:custDataLst>
          </p:nvPr>
        </p:nvSpPr>
        <p:spPr>
          <a:xfrm>
            <a:off x="5276675" y="4238714"/>
            <a:ext cx="6915325" cy="2619286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238714"/>
            <a:ext cx="5305425" cy="2619286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5" y="5935704"/>
            <a:ext cx="1892976" cy="7029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41" y="5962404"/>
            <a:ext cx="2217479" cy="65772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440208" y="5379749"/>
            <a:ext cx="4747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4. Cinématique Directe </a:t>
            </a:r>
            <a:endParaRPr lang="fr-FR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MGD</a:t>
            </a:r>
            <a:endParaRPr lang="fr-FR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riangle isocèle 12"/>
          <p:cNvSpPr/>
          <p:nvPr/>
        </p:nvSpPr>
        <p:spPr>
          <a:xfrm rot="10800000">
            <a:off x="9496425" y="4143125"/>
            <a:ext cx="1711603" cy="781050"/>
          </a:xfrm>
          <a:prstGeom prst="triangl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944741" y="4238714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1B376D"/>
                </a:solidFill>
                <a:latin typeface="Arial Black" panose="020B0A04020102020204" pitchFamily="34" charset="0"/>
              </a:rPr>
              <a:t>2020</a:t>
            </a:r>
            <a:endParaRPr lang="fr-FR" dirty="0">
              <a:solidFill>
                <a:srgbClr val="1B376D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61961" y="5091960"/>
            <a:ext cx="3295640" cy="523220"/>
          </a:xfrm>
          <a:prstGeom prst="rect">
            <a:avLst/>
          </a:prstGeom>
          <a:noFill/>
          <a:ln>
            <a:solidFill>
              <a:srgbClr val="1B376D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MMT5</a:t>
            </a:r>
            <a:endParaRPr lang="fr-F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t="15840" r="3823" b="7712"/>
          <a:stretch/>
        </p:blipFill>
        <p:spPr>
          <a:xfrm>
            <a:off x="6444848" y="438248"/>
            <a:ext cx="5643117" cy="270835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95" y="5796886"/>
            <a:ext cx="766329" cy="841801"/>
          </a:xfrm>
          <a:prstGeom prst="rect">
            <a:avLst/>
          </a:prstGeom>
        </p:spPr>
      </p:pic>
      <p:sp>
        <p:nvSpPr>
          <p:cNvPr id="6" name="Forme libre 5"/>
          <p:cNvSpPr/>
          <p:nvPr/>
        </p:nvSpPr>
        <p:spPr>
          <a:xfrm>
            <a:off x="3457575" y="4243389"/>
            <a:ext cx="1343025" cy="923925"/>
          </a:xfrm>
          <a:custGeom>
            <a:avLst/>
            <a:gdLst>
              <a:gd name="connsiteX0" fmla="*/ 0 w 1343025"/>
              <a:gd name="connsiteY0" fmla="*/ 0 h 923925"/>
              <a:gd name="connsiteX1" fmla="*/ 519113 w 1343025"/>
              <a:gd name="connsiteY1" fmla="*/ 9525 h 923925"/>
              <a:gd name="connsiteX2" fmla="*/ 1343025 w 1343025"/>
              <a:gd name="connsiteY2" fmla="*/ 590550 h 923925"/>
              <a:gd name="connsiteX3" fmla="*/ 1323975 w 1343025"/>
              <a:gd name="connsiteY3" fmla="*/ 923925 h 923925"/>
              <a:gd name="connsiteX4" fmla="*/ 500063 w 1343025"/>
              <a:gd name="connsiteY4" fmla="*/ 876300 h 923925"/>
              <a:gd name="connsiteX5" fmla="*/ 0 w 1343025"/>
              <a:gd name="connsiteY5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5" h="923925">
                <a:moveTo>
                  <a:pt x="0" y="0"/>
                </a:moveTo>
                <a:lnTo>
                  <a:pt x="519113" y="9525"/>
                </a:lnTo>
                <a:lnTo>
                  <a:pt x="1343025" y="590550"/>
                </a:lnTo>
                <a:lnTo>
                  <a:pt x="1323975" y="923925"/>
                </a:lnTo>
                <a:lnTo>
                  <a:pt x="500063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B376D"/>
          </a:solidFill>
          <a:ln>
            <a:solidFill>
              <a:srgbClr val="1B3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53497" y="4465289"/>
            <a:ext cx="618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MECA 953</a:t>
            </a:r>
            <a:r>
              <a:rPr lang="fr-F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- </a:t>
            </a:r>
            <a:r>
              <a:rPr lang="fr-F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Robotique</a:t>
            </a:r>
            <a:endParaRPr lang="fr-FR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40645" y="3922584"/>
            <a:ext cx="2005781" cy="304836"/>
          </a:xfrm>
          <a:prstGeom prst="rect">
            <a:avLst/>
          </a:prstGeom>
          <a:solidFill>
            <a:srgbClr val="2E3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83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20" y="2954216"/>
            <a:ext cx="5511881" cy="3777178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4" y="1806549"/>
            <a:ext cx="3392599" cy="3631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158" y="1806549"/>
            <a:ext cx="6752191" cy="33843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64" y="2285445"/>
            <a:ext cx="8048131" cy="34668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5" y="3152008"/>
            <a:ext cx="6069115" cy="16907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05" y="5343575"/>
            <a:ext cx="4667236" cy="3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992" y="4847107"/>
            <a:ext cx="484100" cy="5554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51" y="1908420"/>
            <a:ext cx="5230119" cy="411512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18" y="4016648"/>
            <a:ext cx="351334" cy="3689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90" y="5593687"/>
            <a:ext cx="354848" cy="3689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05" y="5311679"/>
            <a:ext cx="393496" cy="28458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11" y="5266005"/>
            <a:ext cx="1124274" cy="2635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74" y="4417202"/>
            <a:ext cx="537544" cy="84671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1" y="4305304"/>
            <a:ext cx="646458" cy="97671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65" y="5236344"/>
            <a:ext cx="91348" cy="913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45" y="4016648"/>
            <a:ext cx="336778" cy="36159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6163" y="1758030"/>
            <a:ext cx="3859754" cy="87576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3"/>
          <a:srcRect b="55618"/>
          <a:stretch/>
        </p:blipFill>
        <p:spPr>
          <a:xfrm>
            <a:off x="142210" y="2898528"/>
            <a:ext cx="5513216" cy="681669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945" y="2429592"/>
            <a:ext cx="4239742" cy="323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210" y="3258554"/>
            <a:ext cx="5513216" cy="3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98 0.1 L 0.31498 0.1 " pathEditMode="relative" ptsTypes="A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876" y="4037838"/>
            <a:ext cx="441960" cy="217080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51" y="1908420"/>
            <a:ext cx="5230119" cy="411512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46" y="4946267"/>
            <a:ext cx="351334" cy="3689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13" y="6272822"/>
            <a:ext cx="354848" cy="3689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128" y="5990814"/>
            <a:ext cx="393496" cy="284580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9680669" y="4965186"/>
            <a:ext cx="1451939" cy="1243456"/>
            <a:chOff x="9680669" y="4965186"/>
            <a:chExt cx="1451939" cy="1243456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334" y="5945140"/>
              <a:ext cx="1124274" cy="263502"/>
            </a:xfrm>
            <a:prstGeom prst="rect">
              <a:avLst/>
            </a:prstGeom>
          </p:spPr>
        </p:pic>
        <p:grpSp>
          <p:nvGrpSpPr>
            <p:cNvPr id="2" name="Groupe 1"/>
            <p:cNvGrpSpPr/>
            <p:nvPr/>
          </p:nvGrpSpPr>
          <p:grpSpPr>
            <a:xfrm rot="2033793">
              <a:off x="9680669" y="4965186"/>
              <a:ext cx="883026" cy="976714"/>
              <a:chOff x="9375104" y="4984439"/>
              <a:chExt cx="883026" cy="976714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17812">
                <a:off x="9826667" y="5234213"/>
                <a:ext cx="431463" cy="679623"/>
              </a:xfrm>
              <a:prstGeom prst="rect">
                <a:avLst/>
              </a:prstGeom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04" y="4984439"/>
                <a:ext cx="646458" cy="976714"/>
              </a:xfrm>
              <a:prstGeom prst="rect">
                <a:avLst/>
              </a:prstGeom>
            </p:spPr>
          </p:pic>
        </p:grp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888" y="5915479"/>
              <a:ext cx="91348" cy="91348"/>
            </a:xfrm>
            <a:prstGeom prst="rect">
              <a:avLst/>
            </a:prstGeom>
          </p:spPr>
        </p:pic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37" y="4518142"/>
            <a:ext cx="336778" cy="36159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12"/>
          <a:srcRect b="23241"/>
          <a:stretch/>
        </p:blipFill>
        <p:spPr>
          <a:xfrm>
            <a:off x="142210" y="2898528"/>
            <a:ext cx="5513216" cy="11789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945" y="2429592"/>
            <a:ext cx="4239742" cy="3234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2210" y="3601617"/>
            <a:ext cx="5513216" cy="475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4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-0.32014 L 4.375E-6 -0.3199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4.375E-6 -0.32014 L 4.375E-6 -0.31991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2014 L 0 -0.32014 " pathEditMode="relative" ptsTypes="A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417 L 0.00117 -0.311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91" y="3424335"/>
            <a:ext cx="475461" cy="46179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51" y="1908420"/>
            <a:ext cx="5230119" cy="411512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46" y="2750735"/>
            <a:ext cx="351334" cy="3689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13" y="4077290"/>
            <a:ext cx="354848" cy="368900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9975888" y="3128141"/>
            <a:ext cx="1156720" cy="884969"/>
            <a:chOff x="9975888" y="5323673"/>
            <a:chExt cx="1156720" cy="884969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334" y="5945140"/>
              <a:ext cx="1124274" cy="263502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605">
              <a:off x="10037405" y="5323673"/>
              <a:ext cx="431463" cy="67962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888" y="5915479"/>
              <a:ext cx="91348" cy="91348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9"/>
          <a:srcRect t="-1" b="-2881"/>
          <a:stretch/>
        </p:blipFill>
        <p:spPr>
          <a:xfrm>
            <a:off x="142210" y="2898528"/>
            <a:ext cx="5513216" cy="158016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945" y="2429592"/>
            <a:ext cx="4239742" cy="32342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2210" y="4096141"/>
            <a:ext cx="5513216" cy="475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3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51" y="1908420"/>
            <a:ext cx="5230119" cy="411512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-1" b="-2881"/>
          <a:stretch/>
        </p:blipFill>
        <p:spPr>
          <a:xfrm>
            <a:off x="142210" y="2898528"/>
            <a:ext cx="5513216" cy="15801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45" y="2429592"/>
            <a:ext cx="4239742" cy="3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38" y="5857875"/>
            <a:ext cx="4239742" cy="3234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2172417"/>
            <a:ext cx="8698076" cy="368545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2084173" y="2998573"/>
            <a:ext cx="7727092" cy="2718486"/>
            <a:chOff x="2084173" y="2998573"/>
            <a:chExt cx="7727092" cy="2718486"/>
          </a:xfrm>
        </p:grpSpPr>
        <p:sp>
          <p:nvSpPr>
            <p:cNvPr id="3" name="Rectangle 2"/>
            <p:cNvSpPr/>
            <p:nvPr/>
          </p:nvSpPr>
          <p:spPr>
            <a:xfrm>
              <a:off x="2084173" y="2998573"/>
              <a:ext cx="1285103" cy="2644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61719" y="2998573"/>
              <a:ext cx="2047103" cy="2644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6087" y="2998573"/>
              <a:ext cx="3435178" cy="2718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668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paramétrage</a:t>
            </a:r>
            <a:endParaRPr lang="he-IL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64" y="2058155"/>
            <a:ext cx="9877878" cy="45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</a:t>
            </a:r>
            <a:r>
              <a:rPr lang="fr-FR" b="1" dirty="0" err="1" smtClean="0">
                <a:solidFill>
                  <a:srgbClr val="FF2D80"/>
                </a:solidFill>
              </a:rPr>
              <a:t>paramètrage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61862"/>
          <a:stretch/>
        </p:blipFill>
        <p:spPr>
          <a:xfrm>
            <a:off x="1043504" y="2132688"/>
            <a:ext cx="10045255" cy="15995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86" y="3940882"/>
            <a:ext cx="6300690" cy="239724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51" y="6381244"/>
            <a:ext cx="5245455" cy="3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</a:t>
            </a:r>
            <a:r>
              <a:rPr lang="fr-FR" b="1" dirty="0" err="1" smtClean="0">
                <a:solidFill>
                  <a:srgbClr val="FF2D80"/>
                </a:solidFill>
              </a:rPr>
              <a:t>paramètrage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6591"/>
          <a:stretch/>
        </p:blipFill>
        <p:spPr>
          <a:xfrm>
            <a:off x="903545" y="2313991"/>
            <a:ext cx="10418767" cy="23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Algorithme de </a:t>
            </a:r>
            <a:r>
              <a:rPr lang="fr-FR" b="1" dirty="0" err="1" smtClean="0">
                <a:solidFill>
                  <a:srgbClr val="FF2D80"/>
                </a:solidFill>
              </a:rPr>
              <a:t>paramètrage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6" y="2137720"/>
            <a:ext cx="10422021" cy="16846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t="59343"/>
          <a:stretch/>
        </p:blipFill>
        <p:spPr>
          <a:xfrm>
            <a:off x="579956" y="4267200"/>
            <a:ext cx="9642627" cy="213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</a:t>
            </a:r>
            <a:r>
              <a:rPr lang="en-GB" dirty="0" err="1" smtClean="0"/>
              <a:t>Denavit</a:t>
            </a:r>
            <a:r>
              <a:rPr lang="en-GB" dirty="0" smtClean="0"/>
              <a:t> </a:t>
            </a:r>
            <a:r>
              <a:rPr lang="en-GB" dirty="0" err="1" smtClean="0"/>
              <a:t>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" y="2001858"/>
            <a:ext cx="2157509" cy="319473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3" y="3581422"/>
            <a:ext cx="1151483" cy="161516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342356" y="4755305"/>
            <a:ext cx="3445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latin typeface="Arial" panose="020B0604020202020204" pitchFamily="34" charset="0"/>
              </a:rPr>
              <a:t>Richard </a:t>
            </a:r>
            <a:r>
              <a:rPr lang="fr-FR" altLang="fr-FR" sz="1400" dirty="0" err="1">
                <a:latin typeface="Arial" panose="020B0604020202020204" pitchFamily="34" charset="0"/>
              </a:rPr>
              <a:t>Scheunemann</a:t>
            </a:r>
            <a:r>
              <a:rPr lang="fr-FR" altLang="fr-FR" sz="1400" dirty="0">
                <a:latin typeface="Arial" panose="020B0604020202020204" pitchFamily="34" charset="0"/>
              </a:rPr>
              <a:t> </a:t>
            </a:r>
            <a:r>
              <a:rPr lang="fr-FR" altLang="fr-FR" sz="1400" b="1" dirty="0">
                <a:latin typeface="Arial" panose="020B0604020202020204" pitchFamily="34" charset="0"/>
              </a:rPr>
              <a:t>HARTENBERG</a:t>
            </a:r>
            <a:r>
              <a:rPr lang="fr-FR" altLang="fr-FR" sz="1400" dirty="0">
                <a:latin typeface="Arial" panose="020B0604020202020204" pitchFamily="34" charset="0"/>
              </a:rPr>
              <a:t> </a:t>
            </a:r>
            <a:endParaRPr lang="fr-FR" altLang="fr-FR" sz="1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smtClean="0">
                <a:latin typeface="Arial" panose="020B0604020202020204" pitchFamily="34" charset="0"/>
              </a:rPr>
              <a:t>(1907-1997</a:t>
            </a:r>
            <a:r>
              <a:rPr lang="fr-FR" altLang="fr-FR" sz="1600" dirty="0">
                <a:latin typeface="Arial" panose="020B0604020202020204" pitchFamily="34" charset="0"/>
              </a:rPr>
              <a:t>)</a:t>
            </a:r>
            <a:r>
              <a:rPr lang="fr-FR" altLang="fr-FR" sz="600" dirty="0">
                <a:latin typeface="Arial" panose="020B0604020202020204" pitchFamily="34" charset="0"/>
              </a:rPr>
              <a:t> </a:t>
            </a:r>
            <a:endParaRPr lang="fr-FR" altLang="fr-FR" sz="1400" dirty="0">
              <a:latin typeface="Arial" panose="020B060402020202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5" r="11656"/>
          <a:stretch/>
        </p:blipFill>
        <p:spPr>
          <a:xfrm>
            <a:off x="3150370" y="2001858"/>
            <a:ext cx="1175657" cy="146685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342356" y="2889443"/>
            <a:ext cx="3445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 smtClean="0">
                <a:latin typeface="Arial" panose="020B0604020202020204" pitchFamily="34" charset="0"/>
              </a:rPr>
              <a:t>Jacques </a:t>
            </a:r>
            <a:r>
              <a:rPr lang="fr-FR" altLang="fr-FR" sz="1400" b="1" dirty="0" smtClean="0">
                <a:latin typeface="Arial" panose="020B0604020202020204" pitchFamily="34" charset="0"/>
              </a:rPr>
              <a:t>DENAVIT</a:t>
            </a:r>
            <a:r>
              <a:rPr lang="fr-FR" altLang="fr-FR" sz="1400" dirty="0" smtClean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smtClean="0">
                <a:latin typeface="Arial" panose="020B0604020202020204" pitchFamily="34" charset="0"/>
              </a:rPr>
              <a:t>(1930-2012)</a:t>
            </a:r>
            <a:r>
              <a:rPr lang="fr-FR" altLang="fr-FR" sz="600" dirty="0" smtClean="0">
                <a:latin typeface="Arial" panose="020B0604020202020204" pitchFamily="34" charset="0"/>
              </a:rPr>
              <a:t> </a:t>
            </a:r>
            <a:endParaRPr lang="fr-FR" altLang="fr-FR" sz="1400" dirty="0">
              <a:latin typeface="Arial" panose="020B0604020202020204" pitchFamily="34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43" y="1937642"/>
            <a:ext cx="3287560" cy="328756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58" y="5681743"/>
            <a:ext cx="11053763" cy="68872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842171" y="6033407"/>
            <a:ext cx="930729" cy="33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09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 DH </a:t>
            </a:r>
            <a:r>
              <a:rPr lang="en-GB" dirty="0" err="1" smtClean="0"/>
              <a:t>modifiée</a:t>
            </a:r>
            <a:r>
              <a:rPr lang="en-GB" dirty="0" smtClean="0"/>
              <a:t> (DH-KK)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Variables </a:t>
            </a:r>
            <a:r>
              <a:rPr lang="fr-FR" b="1" dirty="0">
                <a:solidFill>
                  <a:srgbClr val="FF2D80"/>
                </a:solidFill>
              </a:rPr>
              <a:t>articulaires : </a:t>
            </a:r>
            <a:r>
              <a:rPr lang="fr-FR" b="1" dirty="0" smtClean="0">
                <a:solidFill>
                  <a:srgbClr val="FF2D80"/>
                </a:solidFill>
              </a:rPr>
              <a:t>q</a:t>
            </a:r>
            <a:r>
              <a:rPr lang="fr-FR" b="1" baseline="-25000" dirty="0" smtClean="0">
                <a:solidFill>
                  <a:srgbClr val="FF2D80"/>
                </a:solidFill>
              </a:rPr>
              <a:t>i</a:t>
            </a:r>
            <a:endParaRPr lang="he-IL" baseline="-25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76" y="2296921"/>
            <a:ext cx="3707457" cy="6416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39" y="2938535"/>
            <a:ext cx="6591300" cy="1371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26" y="4853004"/>
            <a:ext cx="11218793" cy="12841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84324" y="5272216"/>
            <a:ext cx="263611" cy="36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775622" y="5793555"/>
            <a:ext cx="263611" cy="36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862219" y="3443467"/>
            <a:ext cx="263611" cy="36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821030" y="3917990"/>
            <a:ext cx="263611" cy="362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245708" y="2166551"/>
            <a:ext cx="4143633" cy="77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4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passage homogène </a:t>
            </a:r>
            <a:r>
              <a:rPr lang="fr-FR" dirty="0" err="1"/>
              <a:t>Denavit-Hartenberg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5" y="1657911"/>
            <a:ext cx="11321873" cy="70585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36" y="2497987"/>
            <a:ext cx="6829554" cy="13513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62" y="3983549"/>
            <a:ext cx="9942298" cy="26271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9005" y="4061254"/>
            <a:ext cx="1285103" cy="1013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925698" y="3983548"/>
            <a:ext cx="2092755" cy="1214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369644" y="5396199"/>
            <a:ext cx="1622853" cy="1214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45924" y="5396198"/>
            <a:ext cx="1095634" cy="1214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2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passage homogène </a:t>
            </a:r>
            <a:r>
              <a:rPr lang="fr-FR" dirty="0" err="1"/>
              <a:t>Denavit-Hartenberg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41" y="4844429"/>
            <a:ext cx="7101788" cy="16717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353" y="5213842"/>
            <a:ext cx="2943225" cy="86311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48" y="1679312"/>
            <a:ext cx="11249283" cy="6987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96" y="2602222"/>
            <a:ext cx="9787126" cy="19615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6293" y="5004707"/>
            <a:ext cx="4906736" cy="1249136"/>
          </a:xfrm>
          <a:prstGeom prst="rect">
            <a:avLst/>
          </a:prstGeom>
          <a:solidFill>
            <a:srgbClr val="FFD4E4"/>
          </a:solidFill>
          <a:ln>
            <a:solidFill>
              <a:srgbClr val="FF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0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passage homogène </a:t>
            </a:r>
            <a:r>
              <a:rPr lang="fr-FR" dirty="0" err="1"/>
              <a:t>Denavit-Hartenberg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Transformation inverse</a:t>
            </a:r>
            <a:endParaRPr lang="he-I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55" y="2579009"/>
            <a:ext cx="10978634" cy="29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passage homogène </a:t>
            </a:r>
            <a:r>
              <a:rPr lang="fr-FR" dirty="0" err="1"/>
              <a:t>Denavit-Hartenberg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9331260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Comparaisons des paramètres de </a:t>
            </a:r>
            <a:r>
              <a:rPr lang="fr-FR" b="1" dirty="0" err="1">
                <a:solidFill>
                  <a:srgbClr val="FF2D80"/>
                </a:solidFill>
              </a:rPr>
              <a:t>Denavit-Hartenberg</a:t>
            </a:r>
            <a:r>
              <a:rPr lang="fr-FR" b="1" dirty="0">
                <a:solidFill>
                  <a:srgbClr val="FF2D80"/>
                </a:solidFill>
              </a:rPr>
              <a:t> classiques et modifiés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4" y="2862132"/>
            <a:ext cx="11145843" cy="15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passage homogène </a:t>
            </a:r>
            <a:r>
              <a:rPr lang="fr-FR" dirty="0" err="1"/>
              <a:t>Denavit-Hartenberg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9331260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Comparaisons des paramètres de </a:t>
            </a:r>
            <a:r>
              <a:rPr lang="fr-FR" b="1" dirty="0" err="1">
                <a:solidFill>
                  <a:srgbClr val="FF2D80"/>
                </a:solidFill>
              </a:rPr>
              <a:t>Denavit-Hartenberg</a:t>
            </a:r>
            <a:r>
              <a:rPr lang="fr-FR" b="1" dirty="0">
                <a:solidFill>
                  <a:srgbClr val="FF2D80"/>
                </a:solidFill>
              </a:rPr>
              <a:t> classiques et modifiés</a:t>
            </a:r>
            <a:endParaRPr lang="he-IL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6" y="1835151"/>
            <a:ext cx="11371805" cy="48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31" y="1054220"/>
            <a:ext cx="8528220" cy="562892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166920" y="960944"/>
            <a:ext cx="4044778" cy="1708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30" y="1507445"/>
            <a:ext cx="8424348" cy="5175695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9331260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Exemple Robot SCARA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22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8639" r="49070" b="9990"/>
          <a:stretch/>
        </p:blipFill>
        <p:spPr>
          <a:xfrm>
            <a:off x="2156256" y="1455115"/>
            <a:ext cx="4985950" cy="525782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9331260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>
                <a:solidFill>
                  <a:srgbClr val="FF2D80"/>
                </a:solidFill>
              </a:rPr>
              <a:t>Exemple Robot SCARA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22" y="3400287"/>
            <a:ext cx="4850279" cy="20731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05" y="2986609"/>
            <a:ext cx="4687329" cy="288204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7467600" y="3930340"/>
            <a:ext cx="4395117" cy="1403660"/>
            <a:chOff x="7467600" y="3930340"/>
            <a:chExt cx="4395117" cy="1403660"/>
          </a:xfrm>
        </p:grpSpPr>
        <p:sp>
          <p:nvSpPr>
            <p:cNvPr id="11" name="Rectangle 10"/>
            <p:cNvSpPr/>
            <p:nvPr/>
          </p:nvSpPr>
          <p:spPr>
            <a:xfrm>
              <a:off x="7467600" y="3937000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32346" y="3937000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927609" y="3930495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18474" y="3930495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638511" y="3930340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456317" y="3937000"/>
              <a:ext cx="406400" cy="1397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44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5" y="941294"/>
            <a:ext cx="8755397" cy="5633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8" y="801480"/>
            <a:ext cx="8073983" cy="571814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9331260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rgbClr val="FF2D80"/>
                </a:solidFill>
              </a:rPr>
              <a:t>Stäubli</a:t>
            </a:r>
            <a:r>
              <a:rPr lang="fr-FR" b="1" dirty="0">
                <a:solidFill>
                  <a:srgbClr val="FF2D80"/>
                </a:solidFill>
              </a:rPr>
              <a:t> RX-90</a:t>
            </a:r>
            <a:endParaRPr lang="he-I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335" y="4448321"/>
            <a:ext cx="4113666" cy="240967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176260" y="4884420"/>
            <a:ext cx="3632145" cy="1859280"/>
            <a:chOff x="8176260" y="4884420"/>
            <a:chExt cx="3632145" cy="1859280"/>
          </a:xfrm>
        </p:grpSpPr>
        <p:sp>
          <p:nvSpPr>
            <p:cNvPr id="2" name="Rectangle 1"/>
            <p:cNvSpPr/>
            <p:nvPr/>
          </p:nvSpPr>
          <p:spPr>
            <a:xfrm>
              <a:off x="8176260" y="4884420"/>
              <a:ext cx="350520" cy="17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20458" y="4917257"/>
              <a:ext cx="350520" cy="17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34302" y="4899660"/>
              <a:ext cx="350520" cy="184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78500" y="4884420"/>
              <a:ext cx="350520" cy="17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99651" y="4884420"/>
              <a:ext cx="350520" cy="17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57885" y="4905827"/>
              <a:ext cx="350520" cy="1798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/>
          <a:srcRect t="1" r="41736" b="10763"/>
          <a:stretch/>
        </p:blipFill>
        <p:spPr>
          <a:xfrm>
            <a:off x="8693173" y="3884248"/>
            <a:ext cx="2840316" cy="22729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5"/>
          <a:srcRect l="60586" t="-16031"/>
          <a:stretch/>
        </p:blipFill>
        <p:spPr>
          <a:xfrm>
            <a:off x="9152625" y="4125287"/>
            <a:ext cx="1921412" cy="2955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76260" y="2416629"/>
            <a:ext cx="692262" cy="33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7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Géométrique Direct : MGD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26" y="3237858"/>
            <a:ext cx="5644351" cy="3323065"/>
          </a:xfrm>
          <a:prstGeom prst="rect">
            <a:avLst/>
          </a:prstGeom>
        </p:spPr>
      </p:pic>
      <p:sp>
        <p:nvSpPr>
          <p:cNvPr id="6" name="Forme libre 5"/>
          <p:cNvSpPr/>
          <p:nvPr/>
        </p:nvSpPr>
        <p:spPr>
          <a:xfrm>
            <a:off x="4151377" y="3152486"/>
            <a:ext cx="3989666" cy="3532016"/>
          </a:xfrm>
          <a:custGeom>
            <a:avLst/>
            <a:gdLst>
              <a:gd name="connsiteX0" fmla="*/ 76693 w 3989666"/>
              <a:gd name="connsiteY0" fmla="*/ 1233648 h 3532016"/>
              <a:gd name="connsiteX1" fmla="*/ 84931 w 3989666"/>
              <a:gd name="connsiteY1" fmla="*/ 1274837 h 3532016"/>
              <a:gd name="connsiteX2" fmla="*/ 101407 w 3989666"/>
              <a:gd name="connsiteY2" fmla="*/ 1324264 h 3532016"/>
              <a:gd name="connsiteX3" fmla="*/ 109645 w 3989666"/>
              <a:gd name="connsiteY3" fmla="*/ 1348978 h 3532016"/>
              <a:gd name="connsiteX4" fmla="*/ 126120 w 3989666"/>
              <a:gd name="connsiteY4" fmla="*/ 1414880 h 3532016"/>
              <a:gd name="connsiteX5" fmla="*/ 117882 w 3989666"/>
              <a:gd name="connsiteY5" fmla="*/ 1563161 h 3532016"/>
              <a:gd name="connsiteX6" fmla="*/ 84931 w 3989666"/>
              <a:gd name="connsiteY6" fmla="*/ 1612588 h 3532016"/>
              <a:gd name="connsiteX7" fmla="*/ 51980 w 3989666"/>
              <a:gd name="connsiteY7" fmla="*/ 1662015 h 3532016"/>
              <a:gd name="connsiteX8" fmla="*/ 19028 w 3989666"/>
              <a:gd name="connsiteY8" fmla="*/ 1736156 h 3532016"/>
              <a:gd name="connsiteX9" fmla="*/ 19028 w 3989666"/>
              <a:gd name="connsiteY9" fmla="*/ 1991529 h 3532016"/>
              <a:gd name="connsiteX10" fmla="*/ 60218 w 3989666"/>
              <a:gd name="connsiteY10" fmla="*/ 2057432 h 3532016"/>
              <a:gd name="connsiteX11" fmla="*/ 93169 w 3989666"/>
              <a:gd name="connsiteY11" fmla="*/ 2098621 h 3532016"/>
              <a:gd name="connsiteX12" fmla="*/ 109645 w 3989666"/>
              <a:gd name="connsiteY12" fmla="*/ 2123334 h 3532016"/>
              <a:gd name="connsiteX13" fmla="*/ 134358 w 3989666"/>
              <a:gd name="connsiteY13" fmla="*/ 2131572 h 3532016"/>
              <a:gd name="connsiteX14" fmla="*/ 159072 w 3989666"/>
              <a:gd name="connsiteY14" fmla="*/ 2148048 h 3532016"/>
              <a:gd name="connsiteX15" fmla="*/ 208499 w 3989666"/>
              <a:gd name="connsiteY15" fmla="*/ 2164523 h 3532016"/>
              <a:gd name="connsiteX16" fmla="*/ 233212 w 3989666"/>
              <a:gd name="connsiteY16" fmla="*/ 2172761 h 3532016"/>
              <a:gd name="connsiteX17" fmla="*/ 315591 w 3989666"/>
              <a:gd name="connsiteY17" fmla="*/ 2222188 h 3532016"/>
              <a:gd name="connsiteX18" fmla="*/ 365018 w 3989666"/>
              <a:gd name="connsiteY18" fmla="*/ 2246902 h 3532016"/>
              <a:gd name="connsiteX19" fmla="*/ 389731 w 3989666"/>
              <a:gd name="connsiteY19" fmla="*/ 2271615 h 3532016"/>
              <a:gd name="connsiteX20" fmla="*/ 397969 w 3989666"/>
              <a:gd name="connsiteY20" fmla="*/ 2296329 h 3532016"/>
              <a:gd name="connsiteX21" fmla="*/ 422682 w 3989666"/>
              <a:gd name="connsiteY21" fmla="*/ 2312805 h 3532016"/>
              <a:gd name="connsiteX22" fmla="*/ 463872 w 3989666"/>
              <a:gd name="connsiteY22" fmla="*/ 2353994 h 3532016"/>
              <a:gd name="connsiteX23" fmla="*/ 480347 w 3989666"/>
              <a:gd name="connsiteY23" fmla="*/ 2386945 h 3532016"/>
              <a:gd name="connsiteX24" fmla="*/ 505061 w 3989666"/>
              <a:gd name="connsiteY24" fmla="*/ 2411659 h 3532016"/>
              <a:gd name="connsiteX25" fmla="*/ 546250 w 3989666"/>
              <a:gd name="connsiteY25" fmla="*/ 2461086 h 3532016"/>
              <a:gd name="connsiteX26" fmla="*/ 678055 w 3989666"/>
              <a:gd name="connsiteY26" fmla="*/ 2568178 h 3532016"/>
              <a:gd name="connsiteX27" fmla="*/ 743958 w 3989666"/>
              <a:gd name="connsiteY27" fmla="*/ 2642318 h 3532016"/>
              <a:gd name="connsiteX28" fmla="*/ 785147 w 3989666"/>
              <a:gd name="connsiteY28" fmla="*/ 2683507 h 3532016"/>
              <a:gd name="connsiteX29" fmla="*/ 884001 w 3989666"/>
              <a:gd name="connsiteY29" fmla="*/ 2765886 h 3532016"/>
              <a:gd name="connsiteX30" fmla="*/ 991093 w 3989666"/>
              <a:gd name="connsiteY30" fmla="*/ 2872978 h 3532016"/>
              <a:gd name="connsiteX31" fmla="*/ 1065234 w 3989666"/>
              <a:gd name="connsiteY31" fmla="*/ 2938880 h 3532016"/>
              <a:gd name="connsiteX32" fmla="*/ 1081709 w 3989666"/>
              <a:gd name="connsiteY32" fmla="*/ 2963594 h 3532016"/>
              <a:gd name="connsiteX33" fmla="*/ 1106423 w 3989666"/>
              <a:gd name="connsiteY33" fmla="*/ 2980069 h 3532016"/>
              <a:gd name="connsiteX34" fmla="*/ 1139374 w 3989666"/>
              <a:gd name="connsiteY34" fmla="*/ 3021259 h 3532016"/>
              <a:gd name="connsiteX35" fmla="*/ 1180564 w 3989666"/>
              <a:gd name="connsiteY35" fmla="*/ 3103637 h 3532016"/>
              <a:gd name="connsiteX36" fmla="*/ 1205277 w 3989666"/>
              <a:gd name="connsiteY36" fmla="*/ 3128350 h 3532016"/>
              <a:gd name="connsiteX37" fmla="*/ 1221753 w 3989666"/>
              <a:gd name="connsiteY37" fmla="*/ 3161302 h 3532016"/>
              <a:gd name="connsiteX38" fmla="*/ 1304131 w 3989666"/>
              <a:gd name="connsiteY38" fmla="*/ 3243680 h 3532016"/>
              <a:gd name="connsiteX39" fmla="*/ 1328845 w 3989666"/>
              <a:gd name="connsiteY39" fmla="*/ 3268394 h 3532016"/>
              <a:gd name="connsiteX40" fmla="*/ 1378272 w 3989666"/>
              <a:gd name="connsiteY40" fmla="*/ 3326059 h 3532016"/>
              <a:gd name="connsiteX41" fmla="*/ 1394747 w 3989666"/>
              <a:gd name="connsiteY41" fmla="*/ 3350772 h 3532016"/>
              <a:gd name="connsiteX42" fmla="*/ 1419461 w 3989666"/>
              <a:gd name="connsiteY42" fmla="*/ 3359010 h 3532016"/>
              <a:gd name="connsiteX43" fmla="*/ 1460650 w 3989666"/>
              <a:gd name="connsiteY43" fmla="*/ 3383723 h 3532016"/>
              <a:gd name="connsiteX44" fmla="*/ 1551266 w 3989666"/>
              <a:gd name="connsiteY44" fmla="*/ 3433150 h 3532016"/>
              <a:gd name="connsiteX45" fmla="*/ 1600693 w 3989666"/>
              <a:gd name="connsiteY45" fmla="*/ 3457864 h 3532016"/>
              <a:gd name="connsiteX46" fmla="*/ 1658358 w 3989666"/>
              <a:gd name="connsiteY46" fmla="*/ 3482578 h 3532016"/>
              <a:gd name="connsiteX47" fmla="*/ 1683072 w 3989666"/>
              <a:gd name="connsiteY47" fmla="*/ 3499053 h 3532016"/>
              <a:gd name="connsiteX48" fmla="*/ 1996109 w 3989666"/>
              <a:gd name="connsiteY48" fmla="*/ 3523767 h 3532016"/>
              <a:gd name="connsiteX49" fmla="*/ 2169104 w 3989666"/>
              <a:gd name="connsiteY49" fmla="*/ 3523767 h 3532016"/>
              <a:gd name="connsiteX50" fmla="*/ 2284434 w 3989666"/>
              <a:gd name="connsiteY50" fmla="*/ 3490815 h 3532016"/>
              <a:gd name="connsiteX51" fmla="*/ 2325623 w 3989666"/>
              <a:gd name="connsiteY51" fmla="*/ 3482578 h 3532016"/>
              <a:gd name="connsiteX52" fmla="*/ 2358574 w 3989666"/>
              <a:gd name="connsiteY52" fmla="*/ 3466102 h 3532016"/>
              <a:gd name="connsiteX53" fmla="*/ 2383288 w 3989666"/>
              <a:gd name="connsiteY53" fmla="*/ 3457864 h 3532016"/>
              <a:gd name="connsiteX54" fmla="*/ 2440953 w 3989666"/>
              <a:gd name="connsiteY54" fmla="*/ 3424913 h 3532016"/>
              <a:gd name="connsiteX55" fmla="*/ 2482142 w 3989666"/>
              <a:gd name="connsiteY55" fmla="*/ 3408437 h 3532016"/>
              <a:gd name="connsiteX56" fmla="*/ 2506855 w 3989666"/>
              <a:gd name="connsiteY56" fmla="*/ 3400199 h 3532016"/>
              <a:gd name="connsiteX57" fmla="*/ 2539807 w 3989666"/>
              <a:gd name="connsiteY57" fmla="*/ 3383723 h 3532016"/>
              <a:gd name="connsiteX58" fmla="*/ 2564520 w 3989666"/>
              <a:gd name="connsiteY58" fmla="*/ 3367248 h 3532016"/>
              <a:gd name="connsiteX59" fmla="*/ 2729277 w 3989666"/>
              <a:gd name="connsiteY59" fmla="*/ 3293107 h 3532016"/>
              <a:gd name="connsiteX60" fmla="*/ 2795180 w 3989666"/>
              <a:gd name="connsiteY60" fmla="*/ 3243680 h 3532016"/>
              <a:gd name="connsiteX61" fmla="*/ 2828131 w 3989666"/>
              <a:gd name="connsiteY61" fmla="*/ 3218967 h 3532016"/>
              <a:gd name="connsiteX62" fmla="*/ 2861082 w 3989666"/>
              <a:gd name="connsiteY62" fmla="*/ 3202491 h 3532016"/>
              <a:gd name="connsiteX63" fmla="*/ 2894034 w 3989666"/>
              <a:gd name="connsiteY63" fmla="*/ 3177778 h 3532016"/>
              <a:gd name="connsiteX64" fmla="*/ 2951699 w 3989666"/>
              <a:gd name="connsiteY64" fmla="*/ 3153064 h 3532016"/>
              <a:gd name="connsiteX65" fmla="*/ 3009364 w 3989666"/>
              <a:gd name="connsiteY65" fmla="*/ 3128350 h 3532016"/>
              <a:gd name="connsiteX66" fmla="*/ 3108218 w 3989666"/>
              <a:gd name="connsiteY66" fmla="*/ 3045972 h 3532016"/>
              <a:gd name="connsiteX67" fmla="*/ 3132931 w 3989666"/>
              <a:gd name="connsiteY67" fmla="*/ 3029496 h 3532016"/>
              <a:gd name="connsiteX68" fmla="*/ 3174120 w 3989666"/>
              <a:gd name="connsiteY68" fmla="*/ 2980069 h 3532016"/>
              <a:gd name="connsiteX69" fmla="*/ 3223547 w 3989666"/>
              <a:gd name="connsiteY69" fmla="*/ 2930642 h 3532016"/>
              <a:gd name="connsiteX70" fmla="*/ 3240023 w 3989666"/>
              <a:gd name="connsiteY70" fmla="*/ 2905929 h 3532016"/>
              <a:gd name="connsiteX71" fmla="*/ 3272974 w 3989666"/>
              <a:gd name="connsiteY71" fmla="*/ 2889453 h 3532016"/>
              <a:gd name="connsiteX72" fmla="*/ 3314164 w 3989666"/>
              <a:gd name="connsiteY72" fmla="*/ 2848264 h 3532016"/>
              <a:gd name="connsiteX73" fmla="*/ 3371828 w 3989666"/>
              <a:gd name="connsiteY73" fmla="*/ 2798837 h 3532016"/>
              <a:gd name="connsiteX74" fmla="*/ 3388304 w 3989666"/>
              <a:gd name="connsiteY74" fmla="*/ 2774123 h 3532016"/>
              <a:gd name="connsiteX75" fmla="*/ 3445969 w 3989666"/>
              <a:gd name="connsiteY75" fmla="*/ 2675269 h 3532016"/>
              <a:gd name="connsiteX76" fmla="*/ 3462445 w 3989666"/>
              <a:gd name="connsiteY76" fmla="*/ 2609367 h 3532016"/>
              <a:gd name="connsiteX77" fmla="*/ 3487158 w 3989666"/>
              <a:gd name="connsiteY77" fmla="*/ 2559940 h 3532016"/>
              <a:gd name="connsiteX78" fmla="*/ 3511872 w 3989666"/>
              <a:gd name="connsiteY78" fmla="*/ 2469323 h 3532016"/>
              <a:gd name="connsiteX79" fmla="*/ 3528347 w 3989666"/>
              <a:gd name="connsiteY79" fmla="*/ 2419896 h 3532016"/>
              <a:gd name="connsiteX80" fmla="*/ 3536585 w 3989666"/>
              <a:gd name="connsiteY80" fmla="*/ 2395183 h 3532016"/>
              <a:gd name="connsiteX81" fmla="*/ 3561299 w 3989666"/>
              <a:gd name="connsiteY81" fmla="*/ 2370469 h 3532016"/>
              <a:gd name="connsiteX82" fmla="*/ 3586012 w 3989666"/>
              <a:gd name="connsiteY82" fmla="*/ 2312805 h 3532016"/>
              <a:gd name="connsiteX83" fmla="*/ 3618964 w 3989666"/>
              <a:gd name="connsiteY83" fmla="*/ 2263378 h 3532016"/>
              <a:gd name="connsiteX84" fmla="*/ 3627201 w 3989666"/>
              <a:gd name="connsiteY84" fmla="*/ 2238664 h 3532016"/>
              <a:gd name="connsiteX85" fmla="*/ 3651915 w 3989666"/>
              <a:gd name="connsiteY85" fmla="*/ 2213950 h 3532016"/>
              <a:gd name="connsiteX86" fmla="*/ 3676628 w 3989666"/>
              <a:gd name="connsiteY86" fmla="*/ 2180999 h 3532016"/>
              <a:gd name="connsiteX87" fmla="*/ 3726055 w 3989666"/>
              <a:gd name="connsiteY87" fmla="*/ 2115096 h 3532016"/>
              <a:gd name="connsiteX88" fmla="*/ 3767245 w 3989666"/>
              <a:gd name="connsiteY88" fmla="*/ 2082145 h 3532016"/>
              <a:gd name="connsiteX89" fmla="*/ 3800196 w 3989666"/>
              <a:gd name="connsiteY89" fmla="*/ 2032718 h 3532016"/>
              <a:gd name="connsiteX90" fmla="*/ 3816672 w 3989666"/>
              <a:gd name="connsiteY90" fmla="*/ 2008005 h 3532016"/>
              <a:gd name="connsiteX91" fmla="*/ 3833147 w 3989666"/>
              <a:gd name="connsiteY91" fmla="*/ 1958578 h 3532016"/>
              <a:gd name="connsiteX92" fmla="*/ 3841385 w 3989666"/>
              <a:gd name="connsiteY92" fmla="*/ 1933864 h 3532016"/>
              <a:gd name="connsiteX93" fmla="*/ 3857861 w 3989666"/>
              <a:gd name="connsiteY93" fmla="*/ 1876199 h 3532016"/>
              <a:gd name="connsiteX94" fmla="*/ 3866099 w 3989666"/>
              <a:gd name="connsiteY94" fmla="*/ 1464307 h 3532016"/>
              <a:gd name="connsiteX95" fmla="*/ 3882574 w 3989666"/>
              <a:gd name="connsiteY95" fmla="*/ 1414880 h 3532016"/>
              <a:gd name="connsiteX96" fmla="*/ 3899050 w 3989666"/>
              <a:gd name="connsiteY96" fmla="*/ 1390167 h 3532016"/>
              <a:gd name="connsiteX97" fmla="*/ 3940239 w 3989666"/>
              <a:gd name="connsiteY97" fmla="*/ 1316026 h 3532016"/>
              <a:gd name="connsiteX98" fmla="*/ 3948477 w 3989666"/>
              <a:gd name="connsiteY98" fmla="*/ 1283075 h 3532016"/>
              <a:gd name="connsiteX99" fmla="*/ 3973191 w 3989666"/>
              <a:gd name="connsiteY99" fmla="*/ 1208934 h 3532016"/>
              <a:gd name="connsiteX100" fmla="*/ 3989666 w 3989666"/>
              <a:gd name="connsiteY100" fmla="*/ 1126556 h 3532016"/>
              <a:gd name="connsiteX101" fmla="*/ 3981428 w 3989666"/>
              <a:gd name="connsiteY101" fmla="*/ 871183 h 3532016"/>
              <a:gd name="connsiteX102" fmla="*/ 3964953 w 3989666"/>
              <a:gd name="connsiteY102" fmla="*/ 813518 h 3532016"/>
              <a:gd name="connsiteX103" fmla="*/ 3932001 w 3989666"/>
              <a:gd name="connsiteY103" fmla="*/ 764091 h 3532016"/>
              <a:gd name="connsiteX104" fmla="*/ 3882574 w 3989666"/>
              <a:gd name="connsiteY104" fmla="*/ 722902 h 3532016"/>
              <a:gd name="connsiteX105" fmla="*/ 3841385 w 3989666"/>
              <a:gd name="connsiteY105" fmla="*/ 673475 h 3532016"/>
              <a:gd name="connsiteX106" fmla="*/ 3824909 w 3989666"/>
              <a:gd name="connsiteY106" fmla="*/ 648761 h 3532016"/>
              <a:gd name="connsiteX107" fmla="*/ 3775482 w 3989666"/>
              <a:gd name="connsiteY107" fmla="*/ 624048 h 3532016"/>
              <a:gd name="connsiteX108" fmla="*/ 3750769 w 3989666"/>
              <a:gd name="connsiteY108" fmla="*/ 607572 h 3532016"/>
              <a:gd name="connsiteX109" fmla="*/ 3701342 w 3989666"/>
              <a:gd name="connsiteY109" fmla="*/ 591096 h 3532016"/>
              <a:gd name="connsiteX110" fmla="*/ 3643677 w 3989666"/>
              <a:gd name="connsiteY110" fmla="*/ 558145 h 3532016"/>
              <a:gd name="connsiteX111" fmla="*/ 3618964 w 3989666"/>
              <a:gd name="connsiteY111" fmla="*/ 541669 h 3532016"/>
              <a:gd name="connsiteX112" fmla="*/ 3594250 w 3989666"/>
              <a:gd name="connsiteY112" fmla="*/ 533432 h 3532016"/>
              <a:gd name="connsiteX113" fmla="*/ 3561299 w 3989666"/>
              <a:gd name="connsiteY113" fmla="*/ 516956 h 3532016"/>
              <a:gd name="connsiteX114" fmla="*/ 3536585 w 3989666"/>
              <a:gd name="connsiteY114" fmla="*/ 508718 h 3532016"/>
              <a:gd name="connsiteX115" fmla="*/ 3454207 w 3989666"/>
              <a:gd name="connsiteY115" fmla="*/ 475767 h 3532016"/>
              <a:gd name="connsiteX116" fmla="*/ 3421255 w 3989666"/>
              <a:gd name="connsiteY116" fmla="*/ 459291 h 3532016"/>
              <a:gd name="connsiteX117" fmla="*/ 3388304 w 3989666"/>
              <a:gd name="connsiteY117" fmla="*/ 451053 h 3532016"/>
              <a:gd name="connsiteX118" fmla="*/ 3338877 w 3989666"/>
              <a:gd name="connsiteY118" fmla="*/ 426340 h 3532016"/>
              <a:gd name="connsiteX119" fmla="*/ 3314164 w 3989666"/>
              <a:gd name="connsiteY119" fmla="*/ 418102 h 3532016"/>
              <a:gd name="connsiteX120" fmla="*/ 3289450 w 3989666"/>
              <a:gd name="connsiteY120" fmla="*/ 401626 h 3532016"/>
              <a:gd name="connsiteX121" fmla="*/ 3240023 w 3989666"/>
              <a:gd name="connsiteY121" fmla="*/ 385150 h 3532016"/>
              <a:gd name="connsiteX122" fmla="*/ 3174120 w 3989666"/>
              <a:gd name="connsiteY122" fmla="*/ 343961 h 3532016"/>
              <a:gd name="connsiteX123" fmla="*/ 3108218 w 3989666"/>
              <a:gd name="connsiteY123" fmla="*/ 302772 h 3532016"/>
              <a:gd name="connsiteX124" fmla="*/ 3083504 w 3989666"/>
              <a:gd name="connsiteY124" fmla="*/ 286296 h 3532016"/>
              <a:gd name="connsiteX125" fmla="*/ 3042315 w 3989666"/>
              <a:gd name="connsiteY125" fmla="*/ 269821 h 3532016"/>
              <a:gd name="connsiteX126" fmla="*/ 3009364 w 3989666"/>
              <a:gd name="connsiteY126" fmla="*/ 245107 h 3532016"/>
              <a:gd name="connsiteX127" fmla="*/ 2959937 w 3989666"/>
              <a:gd name="connsiteY127" fmla="*/ 228632 h 3532016"/>
              <a:gd name="connsiteX128" fmla="*/ 2935223 w 3989666"/>
              <a:gd name="connsiteY128" fmla="*/ 212156 h 3532016"/>
              <a:gd name="connsiteX129" fmla="*/ 2885796 w 3989666"/>
              <a:gd name="connsiteY129" fmla="*/ 195680 h 3532016"/>
              <a:gd name="connsiteX130" fmla="*/ 2828131 w 3989666"/>
              <a:gd name="connsiteY130" fmla="*/ 179205 h 3532016"/>
              <a:gd name="connsiteX131" fmla="*/ 2786942 w 3989666"/>
              <a:gd name="connsiteY131" fmla="*/ 170967 h 3532016"/>
              <a:gd name="connsiteX132" fmla="*/ 2704564 w 3989666"/>
              <a:gd name="connsiteY132" fmla="*/ 154491 h 3532016"/>
              <a:gd name="connsiteX133" fmla="*/ 2663374 w 3989666"/>
              <a:gd name="connsiteY133" fmla="*/ 138015 h 3532016"/>
              <a:gd name="connsiteX134" fmla="*/ 2638661 w 3989666"/>
              <a:gd name="connsiteY134" fmla="*/ 129778 h 3532016"/>
              <a:gd name="connsiteX135" fmla="*/ 2482142 w 3989666"/>
              <a:gd name="connsiteY135" fmla="*/ 113302 h 3532016"/>
              <a:gd name="connsiteX136" fmla="*/ 2408001 w 3989666"/>
              <a:gd name="connsiteY136" fmla="*/ 96826 h 3532016"/>
              <a:gd name="connsiteX137" fmla="*/ 2342099 w 3989666"/>
              <a:gd name="connsiteY137" fmla="*/ 80350 h 3532016"/>
              <a:gd name="connsiteX138" fmla="*/ 2267958 w 3989666"/>
              <a:gd name="connsiteY138" fmla="*/ 72113 h 3532016"/>
              <a:gd name="connsiteX139" fmla="*/ 2226769 w 3989666"/>
              <a:gd name="connsiteY139" fmla="*/ 63875 h 3532016"/>
              <a:gd name="connsiteX140" fmla="*/ 2169104 w 3989666"/>
              <a:gd name="connsiteY140" fmla="*/ 55637 h 3532016"/>
              <a:gd name="connsiteX141" fmla="*/ 1147612 w 3989666"/>
              <a:gd name="connsiteY141" fmla="*/ 55637 h 3532016"/>
              <a:gd name="connsiteX142" fmla="*/ 1098185 w 3989666"/>
              <a:gd name="connsiteY142" fmla="*/ 72113 h 3532016"/>
              <a:gd name="connsiteX143" fmla="*/ 1032282 w 3989666"/>
              <a:gd name="connsiteY143" fmla="*/ 113302 h 3532016"/>
              <a:gd name="connsiteX144" fmla="*/ 991093 w 3989666"/>
              <a:gd name="connsiteY144" fmla="*/ 138015 h 3532016"/>
              <a:gd name="connsiteX145" fmla="*/ 949904 w 3989666"/>
              <a:gd name="connsiteY145" fmla="*/ 154491 h 3532016"/>
              <a:gd name="connsiteX146" fmla="*/ 875764 w 3989666"/>
              <a:gd name="connsiteY146" fmla="*/ 195680 h 3532016"/>
              <a:gd name="connsiteX147" fmla="*/ 809861 w 3989666"/>
              <a:gd name="connsiteY147" fmla="*/ 245107 h 3532016"/>
              <a:gd name="connsiteX148" fmla="*/ 776909 w 3989666"/>
              <a:gd name="connsiteY148" fmla="*/ 278059 h 3532016"/>
              <a:gd name="connsiteX149" fmla="*/ 743958 w 3989666"/>
              <a:gd name="connsiteY149" fmla="*/ 302772 h 3532016"/>
              <a:gd name="connsiteX150" fmla="*/ 719245 w 3989666"/>
              <a:gd name="connsiteY150" fmla="*/ 319248 h 3532016"/>
              <a:gd name="connsiteX151" fmla="*/ 686293 w 3989666"/>
              <a:gd name="connsiteY151" fmla="*/ 352199 h 3532016"/>
              <a:gd name="connsiteX152" fmla="*/ 645104 w 3989666"/>
              <a:gd name="connsiteY152" fmla="*/ 385150 h 3532016"/>
              <a:gd name="connsiteX153" fmla="*/ 612153 w 3989666"/>
              <a:gd name="connsiteY153" fmla="*/ 418102 h 3532016"/>
              <a:gd name="connsiteX154" fmla="*/ 595677 w 3989666"/>
              <a:gd name="connsiteY154" fmla="*/ 442815 h 3532016"/>
              <a:gd name="connsiteX155" fmla="*/ 546250 w 3989666"/>
              <a:gd name="connsiteY155" fmla="*/ 484005 h 3532016"/>
              <a:gd name="connsiteX156" fmla="*/ 513299 w 3989666"/>
              <a:gd name="connsiteY156" fmla="*/ 533432 h 3532016"/>
              <a:gd name="connsiteX157" fmla="*/ 488585 w 3989666"/>
              <a:gd name="connsiteY157" fmla="*/ 558145 h 3532016"/>
              <a:gd name="connsiteX158" fmla="*/ 447396 w 3989666"/>
              <a:gd name="connsiteY158" fmla="*/ 607572 h 3532016"/>
              <a:gd name="connsiteX159" fmla="*/ 422682 w 3989666"/>
              <a:gd name="connsiteY159" fmla="*/ 632286 h 3532016"/>
              <a:gd name="connsiteX160" fmla="*/ 406207 w 3989666"/>
              <a:gd name="connsiteY160" fmla="*/ 656999 h 3532016"/>
              <a:gd name="connsiteX161" fmla="*/ 381493 w 3989666"/>
              <a:gd name="connsiteY161" fmla="*/ 689950 h 3532016"/>
              <a:gd name="connsiteX162" fmla="*/ 365018 w 3989666"/>
              <a:gd name="connsiteY162" fmla="*/ 714664 h 3532016"/>
              <a:gd name="connsiteX163" fmla="*/ 307353 w 3989666"/>
              <a:gd name="connsiteY163" fmla="*/ 772329 h 3532016"/>
              <a:gd name="connsiteX164" fmla="*/ 274401 w 3989666"/>
              <a:gd name="connsiteY164" fmla="*/ 805280 h 3532016"/>
              <a:gd name="connsiteX165" fmla="*/ 241450 w 3989666"/>
              <a:gd name="connsiteY165" fmla="*/ 846469 h 3532016"/>
              <a:gd name="connsiteX166" fmla="*/ 208499 w 3989666"/>
              <a:gd name="connsiteY166" fmla="*/ 904134 h 3532016"/>
              <a:gd name="connsiteX167" fmla="*/ 192023 w 3989666"/>
              <a:gd name="connsiteY167" fmla="*/ 928848 h 3532016"/>
              <a:gd name="connsiteX168" fmla="*/ 175547 w 3989666"/>
              <a:gd name="connsiteY168" fmla="*/ 978275 h 3532016"/>
              <a:gd name="connsiteX169" fmla="*/ 159072 w 3989666"/>
              <a:gd name="connsiteY169" fmla="*/ 1002988 h 3532016"/>
              <a:gd name="connsiteX170" fmla="*/ 142596 w 3989666"/>
              <a:gd name="connsiteY170" fmla="*/ 1068891 h 3532016"/>
              <a:gd name="connsiteX171" fmla="*/ 126120 w 3989666"/>
              <a:gd name="connsiteY171" fmla="*/ 1093605 h 3532016"/>
              <a:gd name="connsiteX172" fmla="*/ 109645 w 3989666"/>
              <a:gd name="connsiteY172" fmla="*/ 1151269 h 3532016"/>
              <a:gd name="connsiteX173" fmla="*/ 84931 w 3989666"/>
              <a:gd name="connsiteY173" fmla="*/ 1225410 h 3532016"/>
              <a:gd name="connsiteX174" fmla="*/ 76693 w 3989666"/>
              <a:gd name="connsiteY174" fmla="*/ 1233648 h 353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3989666" h="3532016">
                <a:moveTo>
                  <a:pt x="76693" y="1233648"/>
                </a:moveTo>
                <a:cubicBezTo>
                  <a:pt x="76693" y="1241886"/>
                  <a:pt x="81247" y="1261329"/>
                  <a:pt x="84931" y="1274837"/>
                </a:cubicBezTo>
                <a:cubicBezTo>
                  <a:pt x="89501" y="1291592"/>
                  <a:pt x="95915" y="1307788"/>
                  <a:pt x="101407" y="1324264"/>
                </a:cubicBezTo>
                <a:cubicBezTo>
                  <a:pt x="104153" y="1332502"/>
                  <a:pt x="107942" y="1340463"/>
                  <a:pt x="109645" y="1348978"/>
                </a:cubicBezTo>
                <a:cubicBezTo>
                  <a:pt x="119585" y="1398682"/>
                  <a:pt x="113454" y="1376884"/>
                  <a:pt x="126120" y="1414880"/>
                </a:cubicBezTo>
                <a:cubicBezTo>
                  <a:pt x="123374" y="1464307"/>
                  <a:pt x="127978" y="1514698"/>
                  <a:pt x="117882" y="1563161"/>
                </a:cubicBezTo>
                <a:cubicBezTo>
                  <a:pt x="113843" y="1582546"/>
                  <a:pt x="95915" y="1596112"/>
                  <a:pt x="84931" y="1612588"/>
                </a:cubicBezTo>
                <a:lnTo>
                  <a:pt x="51980" y="1662015"/>
                </a:lnTo>
                <a:cubicBezTo>
                  <a:pt x="32373" y="1720835"/>
                  <a:pt x="45137" y="1696992"/>
                  <a:pt x="19028" y="1736156"/>
                </a:cubicBezTo>
                <a:cubicBezTo>
                  <a:pt x="-12415" y="1830492"/>
                  <a:pt x="542" y="1782012"/>
                  <a:pt x="19028" y="1991529"/>
                </a:cubicBezTo>
                <a:cubicBezTo>
                  <a:pt x="23317" y="2040137"/>
                  <a:pt x="29787" y="2037144"/>
                  <a:pt x="60218" y="2057432"/>
                </a:cubicBezTo>
                <a:cubicBezTo>
                  <a:pt x="76253" y="2105542"/>
                  <a:pt x="55908" y="2061361"/>
                  <a:pt x="93169" y="2098621"/>
                </a:cubicBezTo>
                <a:cubicBezTo>
                  <a:pt x="100170" y="2105622"/>
                  <a:pt x="101914" y="2117149"/>
                  <a:pt x="109645" y="2123334"/>
                </a:cubicBezTo>
                <a:cubicBezTo>
                  <a:pt x="116426" y="2128758"/>
                  <a:pt x="126591" y="2127689"/>
                  <a:pt x="134358" y="2131572"/>
                </a:cubicBezTo>
                <a:cubicBezTo>
                  <a:pt x="143214" y="2136000"/>
                  <a:pt x="150024" y="2144027"/>
                  <a:pt x="159072" y="2148048"/>
                </a:cubicBezTo>
                <a:cubicBezTo>
                  <a:pt x="174942" y="2155101"/>
                  <a:pt x="192023" y="2159031"/>
                  <a:pt x="208499" y="2164523"/>
                </a:cubicBezTo>
                <a:cubicBezTo>
                  <a:pt x="216737" y="2167269"/>
                  <a:pt x="225987" y="2167944"/>
                  <a:pt x="233212" y="2172761"/>
                </a:cubicBezTo>
                <a:cubicBezTo>
                  <a:pt x="354132" y="2253376"/>
                  <a:pt x="226927" y="2171523"/>
                  <a:pt x="315591" y="2222188"/>
                </a:cubicBezTo>
                <a:cubicBezTo>
                  <a:pt x="360309" y="2247741"/>
                  <a:pt x="319702" y="2231797"/>
                  <a:pt x="365018" y="2246902"/>
                </a:cubicBezTo>
                <a:cubicBezTo>
                  <a:pt x="373256" y="2255140"/>
                  <a:pt x="383269" y="2261922"/>
                  <a:pt x="389731" y="2271615"/>
                </a:cubicBezTo>
                <a:cubicBezTo>
                  <a:pt x="394548" y="2278840"/>
                  <a:pt x="392544" y="2289548"/>
                  <a:pt x="397969" y="2296329"/>
                </a:cubicBezTo>
                <a:cubicBezTo>
                  <a:pt x="404154" y="2304060"/>
                  <a:pt x="414444" y="2307313"/>
                  <a:pt x="422682" y="2312805"/>
                </a:cubicBezTo>
                <a:cubicBezTo>
                  <a:pt x="503243" y="2433641"/>
                  <a:pt x="372326" y="2244138"/>
                  <a:pt x="463872" y="2353994"/>
                </a:cubicBezTo>
                <a:cubicBezTo>
                  <a:pt x="471733" y="2363428"/>
                  <a:pt x="473209" y="2376952"/>
                  <a:pt x="480347" y="2386945"/>
                </a:cubicBezTo>
                <a:cubicBezTo>
                  <a:pt x="487119" y="2396425"/>
                  <a:pt x="497321" y="2402951"/>
                  <a:pt x="505061" y="2411659"/>
                </a:cubicBezTo>
                <a:cubicBezTo>
                  <a:pt x="519309" y="2427688"/>
                  <a:pt x="530658" y="2446360"/>
                  <a:pt x="546250" y="2461086"/>
                </a:cubicBezTo>
                <a:cubicBezTo>
                  <a:pt x="620327" y="2531047"/>
                  <a:pt x="623025" y="2531490"/>
                  <a:pt x="678055" y="2568178"/>
                </a:cubicBezTo>
                <a:cubicBezTo>
                  <a:pt x="707456" y="2612278"/>
                  <a:pt x="687530" y="2585890"/>
                  <a:pt x="743958" y="2642318"/>
                </a:cubicBezTo>
                <a:cubicBezTo>
                  <a:pt x="757688" y="2656048"/>
                  <a:pt x="770231" y="2671077"/>
                  <a:pt x="785147" y="2683507"/>
                </a:cubicBezTo>
                <a:cubicBezTo>
                  <a:pt x="818098" y="2710967"/>
                  <a:pt x="856541" y="2732935"/>
                  <a:pt x="884001" y="2765886"/>
                </a:cubicBezTo>
                <a:cubicBezTo>
                  <a:pt x="971939" y="2871411"/>
                  <a:pt x="925688" y="2851175"/>
                  <a:pt x="991093" y="2872978"/>
                </a:cubicBezTo>
                <a:cubicBezTo>
                  <a:pt x="1047521" y="2929406"/>
                  <a:pt x="1021133" y="2909481"/>
                  <a:pt x="1065234" y="2938880"/>
                </a:cubicBezTo>
                <a:cubicBezTo>
                  <a:pt x="1070726" y="2947118"/>
                  <a:pt x="1074708" y="2956593"/>
                  <a:pt x="1081709" y="2963594"/>
                </a:cubicBezTo>
                <a:cubicBezTo>
                  <a:pt x="1088710" y="2970595"/>
                  <a:pt x="1100238" y="2972338"/>
                  <a:pt x="1106423" y="2980069"/>
                </a:cubicBezTo>
                <a:cubicBezTo>
                  <a:pt x="1151902" y="3036917"/>
                  <a:pt x="1068545" y="2974038"/>
                  <a:pt x="1139374" y="3021259"/>
                </a:cubicBezTo>
                <a:cubicBezTo>
                  <a:pt x="1153104" y="3048718"/>
                  <a:pt x="1158855" y="3081928"/>
                  <a:pt x="1180564" y="3103637"/>
                </a:cubicBezTo>
                <a:cubicBezTo>
                  <a:pt x="1188802" y="3111875"/>
                  <a:pt x="1198506" y="3118870"/>
                  <a:pt x="1205277" y="3128350"/>
                </a:cubicBezTo>
                <a:cubicBezTo>
                  <a:pt x="1212415" y="3138343"/>
                  <a:pt x="1214081" y="3151713"/>
                  <a:pt x="1221753" y="3161302"/>
                </a:cubicBezTo>
                <a:lnTo>
                  <a:pt x="1304131" y="3243680"/>
                </a:lnTo>
                <a:cubicBezTo>
                  <a:pt x="1312369" y="3251918"/>
                  <a:pt x="1322851" y="3258404"/>
                  <a:pt x="1328845" y="3268394"/>
                </a:cubicBezTo>
                <a:cubicBezTo>
                  <a:pt x="1358652" y="3318073"/>
                  <a:pt x="1340236" y="3300702"/>
                  <a:pt x="1378272" y="3326059"/>
                </a:cubicBezTo>
                <a:cubicBezTo>
                  <a:pt x="1383764" y="3334297"/>
                  <a:pt x="1387016" y="3344587"/>
                  <a:pt x="1394747" y="3350772"/>
                </a:cubicBezTo>
                <a:cubicBezTo>
                  <a:pt x="1401528" y="3356197"/>
                  <a:pt x="1411694" y="3355127"/>
                  <a:pt x="1419461" y="3359010"/>
                </a:cubicBezTo>
                <a:cubicBezTo>
                  <a:pt x="1433782" y="3366170"/>
                  <a:pt x="1447014" y="3375331"/>
                  <a:pt x="1460650" y="3383723"/>
                </a:cubicBezTo>
                <a:cubicBezTo>
                  <a:pt x="1633643" y="3490180"/>
                  <a:pt x="1468550" y="3396387"/>
                  <a:pt x="1551266" y="3433150"/>
                </a:cubicBezTo>
                <a:cubicBezTo>
                  <a:pt x="1568099" y="3440631"/>
                  <a:pt x="1583968" y="3450145"/>
                  <a:pt x="1600693" y="3457864"/>
                </a:cubicBezTo>
                <a:cubicBezTo>
                  <a:pt x="1619681" y="3466628"/>
                  <a:pt x="1639653" y="3473226"/>
                  <a:pt x="1658358" y="3482578"/>
                </a:cubicBezTo>
                <a:cubicBezTo>
                  <a:pt x="1667213" y="3487006"/>
                  <a:pt x="1673506" y="3496502"/>
                  <a:pt x="1683072" y="3499053"/>
                </a:cubicBezTo>
                <a:cubicBezTo>
                  <a:pt x="1778204" y="3524421"/>
                  <a:pt x="1907233" y="3520349"/>
                  <a:pt x="1996109" y="3523767"/>
                </a:cubicBezTo>
                <a:cubicBezTo>
                  <a:pt x="2095820" y="3532832"/>
                  <a:pt x="2073278" y="3536544"/>
                  <a:pt x="2169104" y="3523767"/>
                </a:cubicBezTo>
                <a:cubicBezTo>
                  <a:pt x="2263105" y="3511233"/>
                  <a:pt x="2146277" y="3518444"/>
                  <a:pt x="2284434" y="3490815"/>
                </a:cubicBezTo>
                <a:lnTo>
                  <a:pt x="2325623" y="3482578"/>
                </a:lnTo>
                <a:cubicBezTo>
                  <a:pt x="2336607" y="3477086"/>
                  <a:pt x="2347287" y="3470939"/>
                  <a:pt x="2358574" y="3466102"/>
                </a:cubicBezTo>
                <a:cubicBezTo>
                  <a:pt x="2366555" y="3462681"/>
                  <a:pt x="2375521" y="3461747"/>
                  <a:pt x="2383288" y="3457864"/>
                </a:cubicBezTo>
                <a:cubicBezTo>
                  <a:pt x="2489307" y="3404853"/>
                  <a:pt x="2310970" y="3482682"/>
                  <a:pt x="2440953" y="3424913"/>
                </a:cubicBezTo>
                <a:cubicBezTo>
                  <a:pt x="2454466" y="3418907"/>
                  <a:pt x="2468296" y="3413629"/>
                  <a:pt x="2482142" y="3408437"/>
                </a:cubicBezTo>
                <a:cubicBezTo>
                  <a:pt x="2490272" y="3405388"/>
                  <a:pt x="2498874" y="3403620"/>
                  <a:pt x="2506855" y="3400199"/>
                </a:cubicBezTo>
                <a:cubicBezTo>
                  <a:pt x="2518143" y="3395361"/>
                  <a:pt x="2529145" y="3389816"/>
                  <a:pt x="2539807" y="3383723"/>
                </a:cubicBezTo>
                <a:cubicBezTo>
                  <a:pt x="2548403" y="3378811"/>
                  <a:pt x="2555665" y="3371676"/>
                  <a:pt x="2564520" y="3367248"/>
                </a:cubicBezTo>
                <a:cubicBezTo>
                  <a:pt x="2686320" y="3306348"/>
                  <a:pt x="2660013" y="3316196"/>
                  <a:pt x="2729277" y="3293107"/>
                </a:cubicBezTo>
                <a:lnTo>
                  <a:pt x="2795180" y="3243680"/>
                </a:lnTo>
                <a:cubicBezTo>
                  <a:pt x="2806164" y="3235442"/>
                  <a:pt x="2815851" y="3225107"/>
                  <a:pt x="2828131" y="3218967"/>
                </a:cubicBezTo>
                <a:cubicBezTo>
                  <a:pt x="2839115" y="3213475"/>
                  <a:pt x="2850668" y="3208999"/>
                  <a:pt x="2861082" y="3202491"/>
                </a:cubicBezTo>
                <a:cubicBezTo>
                  <a:pt x="2872725" y="3195214"/>
                  <a:pt x="2881981" y="3184352"/>
                  <a:pt x="2894034" y="3177778"/>
                </a:cubicBezTo>
                <a:cubicBezTo>
                  <a:pt x="2912393" y="3167764"/>
                  <a:pt x="2932282" y="3160831"/>
                  <a:pt x="2951699" y="3153064"/>
                </a:cubicBezTo>
                <a:cubicBezTo>
                  <a:pt x="2974423" y="3143974"/>
                  <a:pt x="2987935" y="3144421"/>
                  <a:pt x="3009364" y="3128350"/>
                </a:cubicBezTo>
                <a:cubicBezTo>
                  <a:pt x="3043678" y="3102614"/>
                  <a:pt x="3072529" y="3069765"/>
                  <a:pt x="3108218" y="3045972"/>
                </a:cubicBezTo>
                <a:cubicBezTo>
                  <a:pt x="3116456" y="3040480"/>
                  <a:pt x="3125930" y="3036497"/>
                  <a:pt x="3132931" y="3029496"/>
                </a:cubicBezTo>
                <a:cubicBezTo>
                  <a:pt x="3148096" y="3014331"/>
                  <a:pt x="3159628" y="2995878"/>
                  <a:pt x="3174120" y="2980069"/>
                </a:cubicBezTo>
                <a:cubicBezTo>
                  <a:pt x="3189864" y="2962893"/>
                  <a:pt x="3208067" y="2948057"/>
                  <a:pt x="3223547" y="2930642"/>
                </a:cubicBezTo>
                <a:cubicBezTo>
                  <a:pt x="3230125" y="2923242"/>
                  <a:pt x="3232417" y="2912267"/>
                  <a:pt x="3240023" y="2905929"/>
                </a:cubicBezTo>
                <a:cubicBezTo>
                  <a:pt x="3249457" y="2898067"/>
                  <a:pt x="3263281" y="2896992"/>
                  <a:pt x="3272974" y="2889453"/>
                </a:cubicBezTo>
                <a:cubicBezTo>
                  <a:pt x="3288301" y="2877532"/>
                  <a:pt x="3299652" y="2861164"/>
                  <a:pt x="3314164" y="2848264"/>
                </a:cubicBezTo>
                <a:cubicBezTo>
                  <a:pt x="3349223" y="2817100"/>
                  <a:pt x="3343526" y="2832800"/>
                  <a:pt x="3371828" y="2798837"/>
                </a:cubicBezTo>
                <a:cubicBezTo>
                  <a:pt x="3378166" y="2791231"/>
                  <a:pt x="3382988" y="2782476"/>
                  <a:pt x="3388304" y="2774123"/>
                </a:cubicBezTo>
                <a:cubicBezTo>
                  <a:pt x="3393614" y="2765780"/>
                  <a:pt x="3438002" y="2699168"/>
                  <a:pt x="3445969" y="2675269"/>
                </a:cubicBezTo>
                <a:cubicBezTo>
                  <a:pt x="3453130" y="2653788"/>
                  <a:pt x="3449885" y="2628208"/>
                  <a:pt x="3462445" y="2609367"/>
                </a:cubicBezTo>
                <a:cubicBezTo>
                  <a:pt x="3483736" y="2577428"/>
                  <a:pt x="3475789" y="2594046"/>
                  <a:pt x="3487158" y="2559940"/>
                </a:cubicBezTo>
                <a:cubicBezTo>
                  <a:pt x="3499798" y="2484101"/>
                  <a:pt x="3487448" y="2536491"/>
                  <a:pt x="3511872" y="2469323"/>
                </a:cubicBezTo>
                <a:cubicBezTo>
                  <a:pt x="3517807" y="2453002"/>
                  <a:pt x="3522855" y="2436372"/>
                  <a:pt x="3528347" y="2419896"/>
                </a:cubicBezTo>
                <a:cubicBezTo>
                  <a:pt x="3531093" y="2411658"/>
                  <a:pt x="3530445" y="2401323"/>
                  <a:pt x="3536585" y="2395183"/>
                </a:cubicBezTo>
                <a:lnTo>
                  <a:pt x="3561299" y="2370469"/>
                </a:lnTo>
                <a:cubicBezTo>
                  <a:pt x="3569821" y="2344905"/>
                  <a:pt x="3570745" y="2338250"/>
                  <a:pt x="3586012" y="2312805"/>
                </a:cubicBezTo>
                <a:cubicBezTo>
                  <a:pt x="3596200" y="2295825"/>
                  <a:pt x="3618964" y="2263378"/>
                  <a:pt x="3618964" y="2263378"/>
                </a:cubicBezTo>
                <a:cubicBezTo>
                  <a:pt x="3621710" y="2255140"/>
                  <a:pt x="3622384" y="2245889"/>
                  <a:pt x="3627201" y="2238664"/>
                </a:cubicBezTo>
                <a:cubicBezTo>
                  <a:pt x="3633663" y="2228970"/>
                  <a:pt x="3644333" y="2222796"/>
                  <a:pt x="3651915" y="2213950"/>
                </a:cubicBezTo>
                <a:cubicBezTo>
                  <a:pt x="3660850" y="2203526"/>
                  <a:pt x="3669351" y="2192642"/>
                  <a:pt x="3676628" y="2180999"/>
                </a:cubicBezTo>
                <a:cubicBezTo>
                  <a:pt x="3734328" y="2088680"/>
                  <a:pt x="3641063" y="2214253"/>
                  <a:pt x="3726055" y="2115096"/>
                </a:cubicBezTo>
                <a:cubicBezTo>
                  <a:pt x="3755863" y="2080319"/>
                  <a:pt x="3725670" y="2096003"/>
                  <a:pt x="3767245" y="2082145"/>
                </a:cubicBezTo>
                <a:lnTo>
                  <a:pt x="3800196" y="2032718"/>
                </a:lnTo>
                <a:lnTo>
                  <a:pt x="3816672" y="2008005"/>
                </a:lnTo>
                <a:lnTo>
                  <a:pt x="3833147" y="1958578"/>
                </a:lnTo>
                <a:cubicBezTo>
                  <a:pt x="3835893" y="1950340"/>
                  <a:pt x="3839279" y="1942288"/>
                  <a:pt x="3841385" y="1933864"/>
                </a:cubicBezTo>
                <a:cubicBezTo>
                  <a:pt x="3851729" y="1892489"/>
                  <a:pt x="3846043" y="1911654"/>
                  <a:pt x="3857861" y="1876199"/>
                </a:cubicBezTo>
                <a:cubicBezTo>
                  <a:pt x="3860607" y="1738902"/>
                  <a:pt x="3858753" y="1601435"/>
                  <a:pt x="3866099" y="1464307"/>
                </a:cubicBezTo>
                <a:cubicBezTo>
                  <a:pt x="3867028" y="1446965"/>
                  <a:pt x="3872940" y="1429330"/>
                  <a:pt x="3882574" y="1414880"/>
                </a:cubicBezTo>
                <a:lnTo>
                  <a:pt x="3899050" y="1390167"/>
                </a:lnTo>
                <a:cubicBezTo>
                  <a:pt x="3919210" y="1329688"/>
                  <a:pt x="3903246" y="1353021"/>
                  <a:pt x="3940239" y="1316026"/>
                </a:cubicBezTo>
                <a:cubicBezTo>
                  <a:pt x="3942985" y="1305042"/>
                  <a:pt x="3945147" y="1293896"/>
                  <a:pt x="3948477" y="1283075"/>
                </a:cubicBezTo>
                <a:cubicBezTo>
                  <a:pt x="3956138" y="1258176"/>
                  <a:pt x="3966873" y="1234207"/>
                  <a:pt x="3973191" y="1208934"/>
                </a:cubicBezTo>
                <a:cubicBezTo>
                  <a:pt x="4011052" y="1057489"/>
                  <a:pt x="3962589" y="1207784"/>
                  <a:pt x="3989666" y="1126556"/>
                </a:cubicBezTo>
                <a:cubicBezTo>
                  <a:pt x="3986920" y="1041432"/>
                  <a:pt x="3986287" y="956213"/>
                  <a:pt x="3981428" y="871183"/>
                </a:cubicBezTo>
                <a:cubicBezTo>
                  <a:pt x="3981156" y="866426"/>
                  <a:pt x="3969047" y="820887"/>
                  <a:pt x="3964953" y="813518"/>
                </a:cubicBezTo>
                <a:cubicBezTo>
                  <a:pt x="3955336" y="796209"/>
                  <a:pt x="3946003" y="778093"/>
                  <a:pt x="3932001" y="764091"/>
                </a:cubicBezTo>
                <a:cubicBezTo>
                  <a:pt x="3900287" y="732377"/>
                  <a:pt x="3916981" y="745840"/>
                  <a:pt x="3882574" y="722902"/>
                </a:cubicBezTo>
                <a:cubicBezTo>
                  <a:pt x="3841674" y="661548"/>
                  <a:pt x="3894237" y="736896"/>
                  <a:pt x="3841385" y="673475"/>
                </a:cubicBezTo>
                <a:cubicBezTo>
                  <a:pt x="3835047" y="665869"/>
                  <a:pt x="3831910" y="655762"/>
                  <a:pt x="3824909" y="648761"/>
                </a:cubicBezTo>
                <a:cubicBezTo>
                  <a:pt x="3808941" y="632793"/>
                  <a:pt x="3795581" y="630748"/>
                  <a:pt x="3775482" y="624048"/>
                </a:cubicBezTo>
                <a:cubicBezTo>
                  <a:pt x="3767244" y="618556"/>
                  <a:pt x="3759816" y="611593"/>
                  <a:pt x="3750769" y="607572"/>
                </a:cubicBezTo>
                <a:cubicBezTo>
                  <a:pt x="3734899" y="600518"/>
                  <a:pt x="3701342" y="591096"/>
                  <a:pt x="3701342" y="591096"/>
                </a:cubicBezTo>
                <a:cubicBezTo>
                  <a:pt x="3621660" y="531335"/>
                  <a:pt x="3706579" y="589596"/>
                  <a:pt x="3643677" y="558145"/>
                </a:cubicBezTo>
                <a:cubicBezTo>
                  <a:pt x="3634822" y="553717"/>
                  <a:pt x="3627819" y="546097"/>
                  <a:pt x="3618964" y="541669"/>
                </a:cubicBezTo>
                <a:cubicBezTo>
                  <a:pt x="3611197" y="537786"/>
                  <a:pt x="3602231" y="536853"/>
                  <a:pt x="3594250" y="533432"/>
                </a:cubicBezTo>
                <a:cubicBezTo>
                  <a:pt x="3582963" y="528595"/>
                  <a:pt x="3572586" y="521793"/>
                  <a:pt x="3561299" y="516956"/>
                </a:cubicBezTo>
                <a:cubicBezTo>
                  <a:pt x="3553318" y="513535"/>
                  <a:pt x="3544690" y="511835"/>
                  <a:pt x="3536585" y="508718"/>
                </a:cubicBezTo>
                <a:cubicBezTo>
                  <a:pt x="3508982" y="498101"/>
                  <a:pt x="3480659" y="488993"/>
                  <a:pt x="3454207" y="475767"/>
                </a:cubicBezTo>
                <a:cubicBezTo>
                  <a:pt x="3443223" y="470275"/>
                  <a:pt x="3432754" y="463603"/>
                  <a:pt x="3421255" y="459291"/>
                </a:cubicBezTo>
                <a:cubicBezTo>
                  <a:pt x="3410654" y="455316"/>
                  <a:pt x="3399190" y="454163"/>
                  <a:pt x="3388304" y="451053"/>
                </a:cubicBezTo>
                <a:cubicBezTo>
                  <a:pt x="3339994" y="437250"/>
                  <a:pt x="3387012" y="450407"/>
                  <a:pt x="3338877" y="426340"/>
                </a:cubicBezTo>
                <a:cubicBezTo>
                  <a:pt x="3331110" y="422457"/>
                  <a:pt x="3321931" y="421985"/>
                  <a:pt x="3314164" y="418102"/>
                </a:cubicBezTo>
                <a:cubicBezTo>
                  <a:pt x="3305308" y="413674"/>
                  <a:pt x="3298497" y="405647"/>
                  <a:pt x="3289450" y="401626"/>
                </a:cubicBezTo>
                <a:cubicBezTo>
                  <a:pt x="3273580" y="394573"/>
                  <a:pt x="3240023" y="385150"/>
                  <a:pt x="3240023" y="385150"/>
                </a:cubicBezTo>
                <a:cubicBezTo>
                  <a:pt x="3171961" y="334104"/>
                  <a:pt x="3241970" y="383540"/>
                  <a:pt x="3174120" y="343961"/>
                </a:cubicBezTo>
                <a:cubicBezTo>
                  <a:pt x="3151744" y="330908"/>
                  <a:pt x="3129772" y="317141"/>
                  <a:pt x="3108218" y="302772"/>
                </a:cubicBezTo>
                <a:cubicBezTo>
                  <a:pt x="3099980" y="297280"/>
                  <a:pt x="3092360" y="290724"/>
                  <a:pt x="3083504" y="286296"/>
                </a:cubicBezTo>
                <a:cubicBezTo>
                  <a:pt x="3070278" y="279683"/>
                  <a:pt x="3055241" y="277002"/>
                  <a:pt x="3042315" y="269821"/>
                </a:cubicBezTo>
                <a:cubicBezTo>
                  <a:pt x="3030313" y="263153"/>
                  <a:pt x="3021644" y="251247"/>
                  <a:pt x="3009364" y="245107"/>
                </a:cubicBezTo>
                <a:cubicBezTo>
                  <a:pt x="2993831" y="237340"/>
                  <a:pt x="2959937" y="228632"/>
                  <a:pt x="2959937" y="228632"/>
                </a:cubicBezTo>
                <a:cubicBezTo>
                  <a:pt x="2951699" y="223140"/>
                  <a:pt x="2944270" y="216177"/>
                  <a:pt x="2935223" y="212156"/>
                </a:cubicBezTo>
                <a:cubicBezTo>
                  <a:pt x="2919353" y="205103"/>
                  <a:pt x="2902272" y="201172"/>
                  <a:pt x="2885796" y="195680"/>
                </a:cubicBezTo>
                <a:cubicBezTo>
                  <a:pt x="2858271" y="186505"/>
                  <a:pt x="2859167" y="186102"/>
                  <a:pt x="2828131" y="179205"/>
                </a:cubicBezTo>
                <a:cubicBezTo>
                  <a:pt x="2814463" y="176168"/>
                  <a:pt x="2800526" y="174363"/>
                  <a:pt x="2786942" y="170967"/>
                </a:cubicBezTo>
                <a:cubicBezTo>
                  <a:pt x="2710260" y="151796"/>
                  <a:pt x="2845836" y="174673"/>
                  <a:pt x="2704564" y="154491"/>
                </a:cubicBezTo>
                <a:cubicBezTo>
                  <a:pt x="2690834" y="148999"/>
                  <a:pt x="2677220" y="143207"/>
                  <a:pt x="2663374" y="138015"/>
                </a:cubicBezTo>
                <a:cubicBezTo>
                  <a:pt x="2655244" y="134966"/>
                  <a:pt x="2647265" y="130951"/>
                  <a:pt x="2638661" y="129778"/>
                </a:cubicBezTo>
                <a:cubicBezTo>
                  <a:pt x="2586681" y="122690"/>
                  <a:pt x="2482142" y="113302"/>
                  <a:pt x="2482142" y="113302"/>
                </a:cubicBezTo>
                <a:cubicBezTo>
                  <a:pt x="2367957" y="84755"/>
                  <a:pt x="2543957" y="128201"/>
                  <a:pt x="2408001" y="96826"/>
                </a:cubicBezTo>
                <a:cubicBezTo>
                  <a:pt x="2385937" y="91734"/>
                  <a:pt x="2364604" y="82850"/>
                  <a:pt x="2342099" y="80350"/>
                </a:cubicBezTo>
                <a:cubicBezTo>
                  <a:pt x="2317385" y="77604"/>
                  <a:pt x="2292574" y="75629"/>
                  <a:pt x="2267958" y="72113"/>
                </a:cubicBezTo>
                <a:cubicBezTo>
                  <a:pt x="2254097" y="70133"/>
                  <a:pt x="2240580" y="66177"/>
                  <a:pt x="2226769" y="63875"/>
                </a:cubicBezTo>
                <a:cubicBezTo>
                  <a:pt x="2207616" y="60683"/>
                  <a:pt x="2188326" y="58383"/>
                  <a:pt x="2169104" y="55637"/>
                </a:cubicBezTo>
                <a:cubicBezTo>
                  <a:pt x="1830303" y="-57301"/>
                  <a:pt x="2109816" y="32907"/>
                  <a:pt x="1147612" y="55637"/>
                </a:cubicBezTo>
                <a:cubicBezTo>
                  <a:pt x="1130250" y="56047"/>
                  <a:pt x="1098185" y="72113"/>
                  <a:pt x="1098185" y="72113"/>
                </a:cubicBezTo>
                <a:cubicBezTo>
                  <a:pt x="1040963" y="115029"/>
                  <a:pt x="1090436" y="80994"/>
                  <a:pt x="1032282" y="113302"/>
                </a:cubicBezTo>
                <a:cubicBezTo>
                  <a:pt x="1018286" y="121078"/>
                  <a:pt x="1005414" y="130855"/>
                  <a:pt x="991093" y="138015"/>
                </a:cubicBezTo>
                <a:cubicBezTo>
                  <a:pt x="977867" y="144628"/>
                  <a:pt x="963366" y="148372"/>
                  <a:pt x="949904" y="154491"/>
                </a:cubicBezTo>
                <a:cubicBezTo>
                  <a:pt x="917894" y="169041"/>
                  <a:pt x="901683" y="176830"/>
                  <a:pt x="875764" y="195680"/>
                </a:cubicBezTo>
                <a:cubicBezTo>
                  <a:pt x="853556" y="211831"/>
                  <a:pt x="829278" y="225690"/>
                  <a:pt x="809861" y="245107"/>
                </a:cubicBezTo>
                <a:cubicBezTo>
                  <a:pt x="798877" y="256091"/>
                  <a:pt x="788599" y="267830"/>
                  <a:pt x="776909" y="278059"/>
                </a:cubicBezTo>
                <a:cubicBezTo>
                  <a:pt x="766576" y="287100"/>
                  <a:pt x="755130" y="294792"/>
                  <a:pt x="743958" y="302772"/>
                </a:cubicBezTo>
                <a:cubicBezTo>
                  <a:pt x="735902" y="308527"/>
                  <a:pt x="726762" y="312805"/>
                  <a:pt x="719245" y="319248"/>
                </a:cubicBezTo>
                <a:cubicBezTo>
                  <a:pt x="707451" y="329357"/>
                  <a:pt x="697903" y="341879"/>
                  <a:pt x="686293" y="352199"/>
                </a:cubicBezTo>
                <a:cubicBezTo>
                  <a:pt x="673152" y="363880"/>
                  <a:pt x="658245" y="373469"/>
                  <a:pt x="645104" y="385150"/>
                </a:cubicBezTo>
                <a:cubicBezTo>
                  <a:pt x="633494" y="395470"/>
                  <a:pt x="622262" y="406308"/>
                  <a:pt x="612153" y="418102"/>
                </a:cubicBezTo>
                <a:cubicBezTo>
                  <a:pt x="605710" y="425619"/>
                  <a:pt x="602678" y="435814"/>
                  <a:pt x="595677" y="442815"/>
                </a:cubicBezTo>
                <a:cubicBezTo>
                  <a:pt x="548085" y="490407"/>
                  <a:pt x="593480" y="423280"/>
                  <a:pt x="546250" y="484005"/>
                </a:cubicBezTo>
                <a:cubicBezTo>
                  <a:pt x="534093" y="499635"/>
                  <a:pt x="525456" y="517802"/>
                  <a:pt x="513299" y="533432"/>
                </a:cubicBezTo>
                <a:cubicBezTo>
                  <a:pt x="506147" y="542628"/>
                  <a:pt x="496325" y="549438"/>
                  <a:pt x="488585" y="558145"/>
                </a:cubicBezTo>
                <a:cubicBezTo>
                  <a:pt x="474337" y="574174"/>
                  <a:pt x="461644" y="591543"/>
                  <a:pt x="447396" y="607572"/>
                </a:cubicBezTo>
                <a:cubicBezTo>
                  <a:pt x="439656" y="616280"/>
                  <a:pt x="430140" y="623336"/>
                  <a:pt x="422682" y="632286"/>
                </a:cubicBezTo>
                <a:cubicBezTo>
                  <a:pt x="416344" y="639892"/>
                  <a:pt x="411962" y="648943"/>
                  <a:pt x="406207" y="656999"/>
                </a:cubicBezTo>
                <a:cubicBezTo>
                  <a:pt x="398227" y="668171"/>
                  <a:pt x="389473" y="678778"/>
                  <a:pt x="381493" y="689950"/>
                </a:cubicBezTo>
                <a:cubicBezTo>
                  <a:pt x="375738" y="698007"/>
                  <a:pt x="371641" y="707305"/>
                  <a:pt x="365018" y="714664"/>
                </a:cubicBezTo>
                <a:cubicBezTo>
                  <a:pt x="346833" y="734870"/>
                  <a:pt x="326575" y="753107"/>
                  <a:pt x="307353" y="772329"/>
                </a:cubicBezTo>
                <a:cubicBezTo>
                  <a:pt x="296369" y="783313"/>
                  <a:pt x="284105" y="793150"/>
                  <a:pt x="274401" y="805280"/>
                </a:cubicBezTo>
                <a:cubicBezTo>
                  <a:pt x="263417" y="819010"/>
                  <a:pt x="251999" y="832403"/>
                  <a:pt x="241450" y="846469"/>
                </a:cubicBezTo>
                <a:cubicBezTo>
                  <a:pt x="217364" y="878584"/>
                  <a:pt x="230392" y="865821"/>
                  <a:pt x="208499" y="904134"/>
                </a:cubicBezTo>
                <a:cubicBezTo>
                  <a:pt x="203587" y="912730"/>
                  <a:pt x="196044" y="919801"/>
                  <a:pt x="192023" y="928848"/>
                </a:cubicBezTo>
                <a:cubicBezTo>
                  <a:pt x="184970" y="944718"/>
                  <a:pt x="185180" y="963825"/>
                  <a:pt x="175547" y="978275"/>
                </a:cubicBezTo>
                <a:cubicBezTo>
                  <a:pt x="170055" y="986513"/>
                  <a:pt x="163500" y="994133"/>
                  <a:pt x="159072" y="1002988"/>
                </a:cubicBezTo>
                <a:cubicBezTo>
                  <a:pt x="143826" y="1033481"/>
                  <a:pt x="156698" y="1031287"/>
                  <a:pt x="142596" y="1068891"/>
                </a:cubicBezTo>
                <a:cubicBezTo>
                  <a:pt x="139120" y="1078161"/>
                  <a:pt x="130548" y="1084749"/>
                  <a:pt x="126120" y="1093605"/>
                </a:cubicBezTo>
                <a:cubicBezTo>
                  <a:pt x="118184" y="1109477"/>
                  <a:pt x="114926" y="1135425"/>
                  <a:pt x="109645" y="1151269"/>
                </a:cubicBezTo>
                <a:cubicBezTo>
                  <a:pt x="91516" y="1205658"/>
                  <a:pt x="94802" y="1176055"/>
                  <a:pt x="84931" y="1225410"/>
                </a:cubicBezTo>
                <a:cubicBezTo>
                  <a:pt x="84392" y="1228103"/>
                  <a:pt x="76693" y="1225410"/>
                  <a:pt x="76693" y="12336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84" y="1657928"/>
            <a:ext cx="8980653" cy="15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5" y="1997550"/>
            <a:ext cx="2087603" cy="317595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Convention DH-KK : </a:t>
            </a:r>
            <a:r>
              <a:rPr lang="en-GB" dirty="0" err="1"/>
              <a:t>Denavit-Hartenberg</a:t>
            </a:r>
            <a:r>
              <a:rPr lang="en-GB" dirty="0"/>
              <a:t> </a:t>
            </a:r>
            <a:r>
              <a:rPr lang="en-GB" dirty="0" err="1"/>
              <a:t>modifiée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 err="1" smtClean="0"/>
              <a:t>appelée</a:t>
            </a:r>
            <a:r>
              <a:rPr lang="en-GB" dirty="0" smtClean="0"/>
              <a:t> </a:t>
            </a:r>
            <a:r>
              <a:rPr lang="en-GB" dirty="0" err="1"/>
              <a:t>aussi</a:t>
            </a:r>
            <a:r>
              <a:rPr lang="en-GB" dirty="0"/>
              <a:t> Khalil-</a:t>
            </a:r>
            <a:r>
              <a:rPr lang="en-GB" dirty="0" err="1"/>
              <a:t>Kleinfinger</a:t>
            </a:r>
            <a:r>
              <a:rPr lang="en-GB" dirty="0"/>
              <a:t>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422619" y="3071077"/>
            <a:ext cx="3445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err="1">
                <a:latin typeface="Arial" panose="020B0604020202020204" pitchFamily="34" charset="0"/>
              </a:rPr>
              <a:t>Wisama</a:t>
            </a:r>
            <a:r>
              <a:rPr lang="fr-FR" sz="1600" dirty="0">
                <a:latin typeface="Arial" panose="020B0604020202020204" pitchFamily="34" charset="0"/>
              </a:rPr>
              <a:t> </a:t>
            </a:r>
            <a:r>
              <a:rPr lang="fr-FR" sz="1600" b="1" dirty="0">
                <a:latin typeface="Arial" panose="020B0604020202020204" pitchFamily="34" charset="0"/>
              </a:rPr>
              <a:t>KHALIL</a:t>
            </a:r>
            <a:r>
              <a:rPr lang="fr-FR" altLang="fr-FR" sz="1600" b="1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86225" y="5540044"/>
            <a:ext cx="11027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latin typeface="Arial" panose="020B0604020202020204" pitchFamily="34" charset="0"/>
              </a:rPr>
              <a:t>La convention de </a:t>
            </a:r>
            <a:r>
              <a:rPr lang="fr-FR" altLang="fr-FR" dirty="0" err="1">
                <a:latin typeface="Arial" panose="020B0604020202020204" pitchFamily="34" charset="0"/>
              </a:rPr>
              <a:t>Denavit-Hartenberg</a:t>
            </a:r>
            <a:r>
              <a:rPr lang="fr-FR" altLang="fr-FR" dirty="0">
                <a:latin typeface="Arial" panose="020B0604020202020204" pitchFamily="34" charset="0"/>
              </a:rPr>
              <a:t> modifiée, appelée aussi convention de </a:t>
            </a:r>
            <a:r>
              <a:rPr lang="fr-FR" altLang="fr-FR" dirty="0" smtClean="0">
                <a:latin typeface="Arial" panose="020B0604020202020204" pitchFamily="34" charset="0"/>
              </a:rPr>
              <a:t>Khalil-</a:t>
            </a:r>
            <a:r>
              <a:rPr lang="fr-FR" altLang="fr-FR" dirty="0" err="1" smtClean="0">
                <a:latin typeface="Arial" panose="020B0604020202020204" pitchFamily="34" charset="0"/>
              </a:rPr>
              <a:t>Kleinfinger</a:t>
            </a:r>
            <a:r>
              <a:rPr lang="fr-FR" altLang="fr-FR" dirty="0" smtClean="0">
                <a:latin typeface="Arial" panose="020B0604020202020204" pitchFamily="34" charset="0"/>
              </a:rPr>
              <a:t>, </a:t>
            </a:r>
            <a:r>
              <a:rPr lang="fr-FR" altLang="fr-FR" dirty="0">
                <a:latin typeface="Arial" panose="020B0604020202020204" pitchFamily="34" charset="0"/>
              </a:rPr>
              <a:t>qui est préconisée depuis </a:t>
            </a:r>
            <a:r>
              <a:rPr lang="fr-FR" altLang="fr-FR" dirty="0" smtClean="0">
                <a:latin typeface="Arial" panose="020B0604020202020204" pitchFamily="34" charset="0"/>
              </a:rPr>
              <a:t>1986.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latin typeface="Arial" panose="020B0604020202020204" pitchFamily="34" charset="0"/>
              </a:rPr>
              <a:t>(</a:t>
            </a:r>
            <a:r>
              <a:rPr lang="fr-FR" altLang="fr-FR" dirty="0">
                <a:latin typeface="Arial" panose="020B0604020202020204" pitchFamily="34" charset="0"/>
              </a:rPr>
              <a:t>parce qu'elle permet un </a:t>
            </a:r>
            <a:r>
              <a:rPr lang="fr-FR" altLang="fr-FR" dirty="0" smtClean="0">
                <a:latin typeface="Arial" panose="020B0604020202020204" pitchFamily="34" charset="0"/>
              </a:rPr>
              <a:t>allègement </a:t>
            </a:r>
            <a:r>
              <a:rPr lang="fr-FR" altLang="fr-FR" dirty="0">
                <a:latin typeface="Arial" panose="020B0604020202020204" pitchFamily="34" charset="0"/>
              </a:rPr>
              <a:t>du formalisme dans les </a:t>
            </a:r>
            <a:r>
              <a:rPr lang="fr-FR" altLang="fr-FR" dirty="0" smtClean="0">
                <a:latin typeface="Arial" panose="020B0604020202020204" pitchFamily="34" charset="0"/>
              </a:rPr>
              <a:t>exposés, </a:t>
            </a:r>
            <a:r>
              <a:rPr lang="fr-FR" altLang="fr-FR" dirty="0">
                <a:latin typeface="Arial" panose="020B0604020202020204" pitchFamily="34" charset="0"/>
              </a:rPr>
              <a:t>portant sur les méthodes numériques par récurrence de la dynamique des robots).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6367" r="23967"/>
          <a:stretch/>
        </p:blipFill>
        <p:spPr>
          <a:xfrm>
            <a:off x="3190873" y="1910111"/>
            <a:ext cx="1151483" cy="157518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4490"/>
          <a:stretch/>
        </p:blipFill>
        <p:spPr>
          <a:xfrm>
            <a:off x="3197976" y="3585528"/>
            <a:ext cx="1224643" cy="1615167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517869" y="4834953"/>
            <a:ext cx="3445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latin typeface="Arial" panose="020B0604020202020204" pitchFamily="34" charset="0"/>
              </a:rPr>
              <a:t>Jean-François </a:t>
            </a:r>
            <a:r>
              <a:rPr lang="fr-FR" sz="1600" b="1" dirty="0" smtClean="0">
                <a:latin typeface="Arial" panose="020B0604020202020204" pitchFamily="34" charset="0"/>
              </a:rPr>
              <a:t>KLEINFINGER</a:t>
            </a:r>
            <a:endParaRPr lang="fr-FR" altLang="fr-FR" sz="1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Géométrique Direct : MGD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5083968"/>
            <a:ext cx="6181339" cy="10342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905" y="3288090"/>
            <a:ext cx="3742295" cy="3235630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8277133" y="3056238"/>
            <a:ext cx="3783062" cy="2174789"/>
          </a:xfrm>
          <a:custGeom>
            <a:avLst/>
            <a:gdLst>
              <a:gd name="connsiteX0" fmla="*/ 26608 w 3783062"/>
              <a:gd name="connsiteY0" fmla="*/ 749643 h 2174789"/>
              <a:gd name="connsiteX1" fmla="*/ 10132 w 3783062"/>
              <a:gd name="connsiteY1" fmla="*/ 1095632 h 2174789"/>
              <a:gd name="connsiteX2" fmla="*/ 34845 w 3783062"/>
              <a:gd name="connsiteY2" fmla="*/ 1120346 h 2174789"/>
              <a:gd name="connsiteX3" fmla="*/ 67797 w 3783062"/>
              <a:gd name="connsiteY3" fmla="*/ 1169773 h 2174789"/>
              <a:gd name="connsiteX4" fmla="*/ 100748 w 3783062"/>
              <a:gd name="connsiteY4" fmla="*/ 1202724 h 2174789"/>
              <a:gd name="connsiteX5" fmla="*/ 240791 w 3783062"/>
              <a:gd name="connsiteY5" fmla="*/ 1194486 h 2174789"/>
              <a:gd name="connsiteX6" fmla="*/ 290218 w 3783062"/>
              <a:gd name="connsiteY6" fmla="*/ 1178011 h 2174789"/>
              <a:gd name="connsiteX7" fmla="*/ 314932 w 3783062"/>
              <a:gd name="connsiteY7" fmla="*/ 1169773 h 2174789"/>
              <a:gd name="connsiteX8" fmla="*/ 347883 w 3783062"/>
              <a:gd name="connsiteY8" fmla="*/ 1103870 h 2174789"/>
              <a:gd name="connsiteX9" fmla="*/ 364359 w 3783062"/>
              <a:gd name="connsiteY9" fmla="*/ 1054443 h 2174789"/>
              <a:gd name="connsiteX10" fmla="*/ 372597 w 3783062"/>
              <a:gd name="connsiteY10" fmla="*/ 1029730 h 2174789"/>
              <a:gd name="connsiteX11" fmla="*/ 364359 w 3783062"/>
              <a:gd name="connsiteY11" fmla="*/ 914400 h 2174789"/>
              <a:gd name="connsiteX12" fmla="*/ 356121 w 3783062"/>
              <a:gd name="connsiteY12" fmla="*/ 889686 h 2174789"/>
              <a:gd name="connsiteX13" fmla="*/ 323170 w 3783062"/>
              <a:gd name="connsiteY13" fmla="*/ 840259 h 2174789"/>
              <a:gd name="connsiteX14" fmla="*/ 273743 w 3783062"/>
              <a:gd name="connsiteY14" fmla="*/ 807308 h 2174789"/>
              <a:gd name="connsiteX15" fmla="*/ 249029 w 3783062"/>
              <a:gd name="connsiteY15" fmla="*/ 757881 h 2174789"/>
              <a:gd name="connsiteX16" fmla="*/ 224316 w 3783062"/>
              <a:gd name="connsiteY16" fmla="*/ 691978 h 2174789"/>
              <a:gd name="connsiteX17" fmla="*/ 216078 w 3783062"/>
              <a:gd name="connsiteY17" fmla="*/ 642551 h 2174789"/>
              <a:gd name="connsiteX18" fmla="*/ 249029 w 3783062"/>
              <a:gd name="connsiteY18" fmla="*/ 461319 h 2174789"/>
              <a:gd name="connsiteX19" fmla="*/ 281981 w 3783062"/>
              <a:gd name="connsiteY19" fmla="*/ 453081 h 2174789"/>
              <a:gd name="connsiteX20" fmla="*/ 306694 w 3783062"/>
              <a:gd name="connsiteY20" fmla="*/ 436605 h 2174789"/>
              <a:gd name="connsiteX21" fmla="*/ 372597 w 3783062"/>
              <a:gd name="connsiteY21" fmla="*/ 428367 h 2174789"/>
              <a:gd name="connsiteX22" fmla="*/ 397310 w 3783062"/>
              <a:gd name="connsiteY22" fmla="*/ 420130 h 2174789"/>
              <a:gd name="connsiteX23" fmla="*/ 660921 w 3783062"/>
              <a:gd name="connsiteY23" fmla="*/ 403654 h 2174789"/>
              <a:gd name="connsiteX24" fmla="*/ 800964 w 3783062"/>
              <a:gd name="connsiteY24" fmla="*/ 387178 h 2174789"/>
              <a:gd name="connsiteX25" fmla="*/ 842153 w 3783062"/>
              <a:gd name="connsiteY25" fmla="*/ 378940 h 2174789"/>
              <a:gd name="connsiteX26" fmla="*/ 883343 w 3783062"/>
              <a:gd name="connsiteY26" fmla="*/ 362465 h 2174789"/>
              <a:gd name="connsiteX27" fmla="*/ 908056 w 3783062"/>
              <a:gd name="connsiteY27" fmla="*/ 354227 h 2174789"/>
              <a:gd name="connsiteX28" fmla="*/ 1039862 w 3783062"/>
              <a:gd name="connsiteY28" fmla="*/ 362465 h 2174789"/>
              <a:gd name="connsiteX29" fmla="*/ 1056337 w 3783062"/>
              <a:gd name="connsiteY29" fmla="*/ 387178 h 2174789"/>
              <a:gd name="connsiteX30" fmla="*/ 1089289 w 3783062"/>
              <a:gd name="connsiteY30" fmla="*/ 411892 h 2174789"/>
              <a:gd name="connsiteX31" fmla="*/ 1138716 w 3783062"/>
              <a:gd name="connsiteY31" fmla="*/ 453081 h 2174789"/>
              <a:gd name="connsiteX32" fmla="*/ 1179905 w 3783062"/>
              <a:gd name="connsiteY32" fmla="*/ 502508 h 2174789"/>
              <a:gd name="connsiteX33" fmla="*/ 1196381 w 3783062"/>
              <a:gd name="connsiteY33" fmla="*/ 527221 h 2174789"/>
              <a:gd name="connsiteX34" fmla="*/ 1221094 w 3783062"/>
              <a:gd name="connsiteY34" fmla="*/ 568411 h 2174789"/>
              <a:gd name="connsiteX35" fmla="*/ 1245808 w 3783062"/>
              <a:gd name="connsiteY35" fmla="*/ 593124 h 2174789"/>
              <a:gd name="connsiteX36" fmla="*/ 1270521 w 3783062"/>
              <a:gd name="connsiteY36" fmla="*/ 626076 h 2174789"/>
              <a:gd name="connsiteX37" fmla="*/ 1328186 w 3783062"/>
              <a:gd name="connsiteY37" fmla="*/ 691978 h 2174789"/>
              <a:gd name="connsiteX38" fmla="*/ 1344662 w 3783062"/>
              <a:gd name="connsiteY38" fmla="*/ 716692 h 2174789"/>
              <a:gd name="connsiteX39" fmla="*/ 1369375 w 3783062"/>
              <a:gd name="connsiteY39" fmla="*/ 733167 h 2174789"/>
              <a:gd name="connsiteX40" fmla="*/ 1402326 w 3783062"/>
              <a:gd name="connsiteY40" fmla="*/ 757881 h 2174789"/>
              <a:gd name="connsiteX41" fmla="*/ 1443516 w 3783062"/>
              <a:gd name="connsiteY41" fmla="*/ 774357 h 2174789"/>
              <a:gd name="connsiteX42" fmla="*/ 1468229 w 3783062"/>
              <a:gd name="connsiteY42" fmla="*/ 790832 h 2174789"/>
              <a:gd name="connsiteX43" fmla="*/ 1525894 w 3783062"/>
              <a:gd name="connsiteY43" fmla="*/ 807308 h 2174789"/>
              <a:gd name="connsiteX44" fmla="*/ 1855408 w 3783062"/>
              <a:gd name="connsiteY44" fmla="*/ 799070 h 2174789"/>
              <a:gd name="connsiteX45" fmla="*/ 1921310 w 3783062"/>
              <a:gd name="connsiteY45" fmla="*/ 782594 h 2174789"/>
              <a:gd name="connsiteX46" fmla="*/ 1946024 w 3783062"/>
              <a:gd name="connsiteY46" fmla="*/ 766119 h 2174789"/>
              <a:gd name="connsiteX47" fmla="*/ 1962499 w 3783062"/>
              <a:gd name="connsiteY47" fmla="*/ 741405 h 2174789"/>
              <a:gd name="connsiteX48" fmla="*/ 1954262 w 3783062"/>
              <a:gd name="connsiteY48" fmla="*/ 609600 h 2174789"/>
              <a:gd name="connsiteX49" fmla="*/ 1921310 w 3783062"/>
              <a:gd name="connsiteY49" fmla="*/ 560173 h 2174789"/>
              <a:gd name="connsiteX50" fmla="*/ 1888359 w 3783062"/>
              <a:gd name="connsiteY50" fmla="*/ 510746 h 2174789"/>
              <a:gd name="connsiteX51" fmla="*/ 1863645 w 3783062"/>
              <a:gd name="connsiteY51" fmla="*/ 486032 h 2174789"/>
              <a:gd name="connsiteX52" fmla="*/ 1847170 w 3783062"/>
              <a:gd name="connsiteY52" fmla="*/ 461319 h 2174789"/>
              <a:gd name="connsiteX53" fmla="*/ 1822456 w 3783062"/>
              <a:gd name="connsiteY53" fmla="*/ 436605 h 2174789"/>
              <a:gd name="connsiteX54" fmla="*/ 1797743 w 3783062"/>
              <a:gd name="connsiteY54" fmla="*/ 387178 h 2174789"/>
              <a:gd name="connsiteX55" fmla="*/ 1781267 w 3783062"/>
              <a:gd name="connsiteY55" fmla="*/ 362465 h 2174789"/>
              <a:gd name="connsiteX56" fmla="*/ 1805981 w 3783062"/>
              <a:gd name="connsiteY56" fmla="*/ 288324 h 2174789"/>
              <a:gd name="connsiteX57" fmla="*/ 1830694 w 3783062"/>
              <a:gd name="connsiteY57" fmla="*/ 263611 h 2174789"/>
              <a:gd name="connsiteX58" fmla="*/ 1888359 w 3783062"/>
              <a:gd name="connsiteY58" fmla="*/ 238897 h 2174789"/>
              <a:gd name="connsiteX59" fmla="*/ 1954262 w 3783062"/>
              <a:gd name="connsiteY59" fmla="*/ 197708 h 2174789"/>
              <a:gd name="connsiteX60" fmla="*/ 2061353 w 3783062"/>
              <a:gd name="connsiteY60" fmla="*/ 172994 h 2174789"/>
              <a:gd name="connsiteX61" fmla="*/ 2143732 w 3783062"/>
              <a:gd name="connsiteY61" fmla="*/ 156519 h 2174789"/>
              <a:gd name="connsiteX62" fmla="*/ 2234348 w 3783062"/>
              <a:gd name="connsiteY62" fmla="*/ 140043 h 2174789"/>
              <a:gd name="connsiteX63" fmla="*/ 2324964 w 3783062"/>
              <a:gd name="connsiteY63" fmla="*/ 148281 h 2174789"/>
              <a:gd name="connsiteX64" fmla="*/ 2382629 w 3783062"/>
              <a:gd name="connsiteY64" fmla="*/ 205946 h 2174789"/>
              <a:gd name="connsiteX65" fmla="*/ 2448532 w 3783062"/>
              <a:gd name="connsiteY65" fmla="*/ 263611 h 2174789"/>
              <a:gd name="connsiteX66" fmla="*/ 2497959 w 3783062"/>
              <a:gd name="connsiteY66" fmla="*/ 304800 h 2174789"/>
              <a:gd name="connsiteX67" fmla="*/ 2572099 w 3783062"/>
              <a:gd name="connsiteY67" fmla="*/ 313038 h 2174789"/>
              <a:gd name="connsiteX68" fmla="*/ 2778045 w 3783062"/>
              <a:gd name="connsiteY68" fmla="*/ 321276 h 2174789"/>
              <a:gd name="connsiteX69" fmla="*/ 2802759 w 3783062"/>
              <a:gd name="connsiteY69" fmla="*/ 337751 h 2174789"/>
              <a:gd name="connsiteX70" fmla="*/ 2852186 w 3783062"/>
              <a:gd name="connsiteY70" fmla="*/ 354227 h 2174789"/>
              <a:gd name="connsiteX71" fmla="*/ 2876899 w 3783062"/>
              <a:gd name="connsiteY71" fmla="*/ 387178 h 2174789"/>
              <a:gd name="connsiteX72" fmla="*/ 2934564 w 3783062"/>
              <a:gd name="connsiteY72" fmla="*/ 411892 h 2174789"/>
              <a:gd name="connsiteX73" fmla="*/ 2959278 w 3783062"/>
              <a:gd name="connsiteY73" fmla="*/ 444843 h 2174789"/>
              <a:gd name="connsiteX74" fmla="*/ 3000467 w 3783062"/>
              <a:gd name="connsiteY74" fmla="*/ 469557 h 2174789"/>
              <a:gd name="connsiteX75" fmla="*/ 3025181 w 3783062"/>
              <a:gd name="connsiteY75" fmla="*/ 494270 h 2174789"/>
              <a:gd name="connsiteX76" fmla="*/ 3049894 w 3783062"/>
              <a:gd name="connsiteY76" fmla="*/ 510746 h 2174789"/>
              <a:gd name="connsiteX77" fmla="*/ 3082845 w 3783062"/>
              <a:gd name="connsiteY77" fmla="*/ 535459 h 2174789"/>
              <a:gd name="connsiteX78" fmla="*/ 3115797 w 3783062"/>
              <a:gd name="connsiteY78" fmla="*/ 584886 h 2174789"/>
              <a:gd name="connsiteX79" fmla="*/ 3165224 w 3783062"/>
              <a:gd name="connsiteY79" fmla="*/ 617838 h 2174789"/>
              <a:gd name="connsiteX80" fmla="*/ 3189937 w 3783062"/>
              <a:gd name="connsiteY80" fmla="*/ 634313 h 2174789"/>
              <a:gd name="connsiteX81" fmla="*/ 3272316 w 3783062"/>
              <a:gd name="connsiteY81" fmla="*/ 708454 h 2174789"/>
              <a:gd name="connsiteX82" fmla="*/ 3305267 w 3783062"/>
              <a:gd name="connsiteY82" fmla="*/ 733167 h 2174789"/>
              <a:gd name="connsiteX83" fmla="*/ 3354694 w 3783062"/>
              <a:gd name="connsiteY83" fmla="*/ 766119 h 2174789"/>
              <a:gd name="connsiteX84" fmla="*/ 3362932 w 3783062"/>
              <a:gd name="connsiteY84" fmla="*/ 790832 h 2174789"/>
              <a:gd name="connsiteX85" fmla="*/ 3420597 w 3783062"/>
              <a:gd name="connsiteY85" fmla="*/ 864973 h 2174789"/>
              <a:gd name="connsiteX86" fmla="*/ 3453548 w 3783062"/>
              <a:gd name="connsiteY86" fmla="*/ 922638 h 2174789"/>
              <a:gd name="connsiteX87" fmla="*/ 3502975 w 3783062"/>
              <a:gd name="connsiteY87" fmla="*/ 980303 h 2174789"/>
              <a:gd name="connsiteX88" fmla="*/ 3527689 w 3783062"/>
              <a:gd name="connsiteY88" fmla="*/ 1046205 h 2174789"/>
              <a:gd name="connsiteX89" fmla="*/ 3544164 w 3783062"/>
              <a:gd name="connsiteY89" fmla="*/ 1120346 h 2174789"/>
              <a:gd name="connsiteX90" fmla="*/ 3568878 w 3783062"/>
              <a:gd name="connsiteY90" fmla="*/ 1136821 h 2174789"/>
              <a:gd name="connsiteX91" fmla="*/ 3544164 w 3783062"/>
              <a:gd name="connsiteY91" fmla="*/ 1598140 h 2174789"/>
              <a:gd name="connsiteX92" fmla="*/ 3527689 w 3783062"/>
              <a:gd name="connsiteY92" fmla="*/ 1622854 h 2174789"/>
              <a:gd name="connsiteX93" fmla="*/ 3519451 w 3783062"/>
              <a:gd name="connsiteY93" fmla="*/ 1647567 h 2174789"/>
              <a:gd name="connsiteX94" fmla="*/ 3494737 w 3783062"/>
              <a:gd name="connsiteY94" fmla="*/ 1688757 h 2174789"/>
              <a:gd name="connsiteX95" fmla="*/ 3461786 w 3783062"/>
              <a:gd name="connsiteY95" fmla="*/ 1729946 h 2174789"/>
              <a:gd name="connsiteX96" fmla="*/ 3437072 w 3783062"/>
              <a:gd name="connsiteY96" fmla="*/ 1738184 h 2174789"/>
              <a:gd name="connsiteX97" fmla="*/ 3387645 w 3783062"/>
              <a:gd name="connsiteY97" fmla="*/ 1771135 h 2174789"/>
              <a:gd name="connsiteX98" fmla="*/ 3255840 w 3783062"/>
              <a:gd name="connsiteY98" fmla="*/ 1762897 h 2174789"/>
              <a:gd name="connsiteX99" fmla="*/ 3214651 w 3783062"/>
              <a:gd name="connsiteY99" fmla="*/ 1754659 h 2174789"/>
              <a:gd name="connsiteX100" fmla="*/ 3148748 w 3783062"/>
              <a:gd name="connsiteY100" fmla="*/ 1762897 h 2174789"/>
              <a:gd name="connsiteX101" fmla="*/ 3132272 w 3783062"/>
              <a:gd name="connsiteY101" fmla="*/ 1853513 h 2174789"/>
              <a:gd name="connsiteX102" fmla="*/ 3124035 w 3783062"/>
              <a:gd name="connsiteY102" fmla="*/ 1878227 h 2174789"/>
              <a:gd name="connsiteX103" fmla="*/ 3107559 w 3783062"/>
              <a:gd name="connsiteY103" fmla="*/ 1952367 h 2174789"/>
              <a:gd name="connsiteX104" fmla="*/ 3115797 w 3783062"/>
              <a:gd name="connsiteY104" fmla="*/ 2092411 h 2174789"/>
              <a:gd name="connsiteX105" fmla="*/ 3173462 w 3783062"/>
              <a:gd name="connsiteY105" fmla="*/ 2133600 h 2174789"/>
              <a:gd name="connsiteX106" fmla="*/ 3247602 w 3783062"/>
              <a:gd name="connsiteY106" fmla="*/ 2174789 h 2174789"/>
              <a:gd name="connsiteX107" fmla="*/ 3354694 w 3783062"/>
              <a:gd name="connsiteY107" fmla="*/ 2166551 h 2174789"/>
              <a:gd name="connsiteX108" fmla="*/ 3437072 w 3783062"/>
              <a:gd name="connsiteY108" fmla="*/ 2125362 h 2174789"/>
              <a:gd name="connsiteX109" fmla="*/ 3494737 w 3783062"/>
              <a:gd name="connsiteY109" fmla="*/ 2108886 h 2174789"/>
              <a:gd name="connsiteX110" fmla="*/ 3577116 w 3783062"/>
              <a:gd name="connsiteY110" fmla="*/ 2042984 h 2174789"/>
              <a:gd name="connsiteX111" fmla="*/ 3585353 w 3783062"/>
              <a:gd name="connsiteY111" fmla="*/ 2018270 h 2174789"/>
              <a:gd name="connsiteX112" fmla="*/ 3618305 w 3783062"/>
              <a:gd name="connsiteY112" fmla="*/ 1952367 h 2174789"/>
              <a:gd name="connsiteX113" fmla="*/ 3643018 w 3783062"/>
              <a:gd name="connsiteY113" fmla="*/ 1902940 h 2174789"/>
              <a:gd name="connsiteX114" fmla="*/ 3651256 w 3783062"/>
              <a:gd name="connsiteY114" fmla="*/ 1869989 h 2174789"/>
              <a:gd name="connsiteX115" fmla="*/ 3667732 w 3783062"/>
              <a:gd name="connsiteY115" fmla="*/ 1820562 h 2174789"/>
              <a:gd name="connsiteX116" fmla="*/ 3692445 w 3783062"/>
              <a:gd name="connsiteY116" fmla="*/ 1746421 h 2174789"/>
              <a:gd name="connsiteX117" fmla="*/ 3708921 w 3783062"/>
              <a:gd name="connsiteY117" fmla="*/ 1696994 h 2174789"/>
              <a:gd name="connsiteX118" fmla="*/ 3741872 w 3783062"/>
              <a:gd name="connsiteY118" fmla="*/ 1606378 h 2174789"/>
              <a:gd name="connsiteX119" fmla="*/ 3750110 w 3783062"/>
              <a:gd name="connsiteY119" fmla="*/ 1548713 h 2174789"/>
              <a:gd name="connsiteX120" fmla="*/ 3766586 w 3783062"/>
              <a:gd name="connsiteY120" fmla="*/ 1482811 h 2174789"/>
              <a:gd name="connsiteX121" fmla="*/ 3774824 w 3783062"/>
              <a:gd name="connsiteY121" fmla="*/ 1334530 h 2174789"/>
              <a:gd name="connsiteX122" fmla="*/ 3783062 w 3783062"/>
              <a:gd name="connsiteY122" fmla="*/ 1235676 h 2174789"/>
              <a:gd name="connsiteX123" fmla="*/ 3774824 w 3783062"/>
              <a:gd name="connsiteY123" fmla="*/ 1046205 h 2174789"/>
              <a:gd name="connsiteX124" fmla="*/ 3750110 w 3783062"/>
              <a:gd name="connsiteY124" fmla="*/ 996778 h 2174789"/>
              <a:gd name="connsiteX125" fmla="*/ 3733635 w 3783062"/>
              <a:gd name="connsiteY125" fmla="*/ 947351 h 2174789"/>
              <a:gd name="connsiteX126" fmla="*/ 3725397 w 3783062"/>
              <a:gd name="connsiteY126" fmla="*/ 922638 h 2174789"/>
              <a:gd name="connsiteX127" fmla="*/ 3684208 w 3783062"/>
              <a:gd name="connsiteY127" fmla="*/ 856735 h 2174789"/>
              <a:gd name="connsiteX128" fmla="*/ 3659494 w 3783062"/>
              <a:gd name="connsiteY128" fmla="*/ 799070 h 2174789"/>
              <a:gd name="connsiteX129" fmla="*/ 3618305 w 3783062"/>
              <a:gd name="connsiteY129" fmla="*/ 741405 h 2174789"/>
              <a:gd name="connsiteX130" fmla="*/ 3601829 w 3783062"/>
              <a:gd name="connsiteY130" fmla="*/ 716692 h 2174789"/>
              <a:gd name="connsiteX131" fmla="*/ 3593591 w 3783062"/>
              <a:gd name="connsiteY131" fmla="*/ 691978 h 2174789"/>
              <a:gd name="connsiteX132" fmla="*/ 3527689 w 3783062"/>
              <a:gd name="connsiteY132" fmla="*/ 617838 h 2174789"/>
              <a:gd name="connsiteX133" fmla="*/ 3502975 w 3783062"/>
              <a:gd name="connsiteY133" fmla="*/ 593124 h 2174789"/>
              <a:gd name="connsiteX134" fmla="*/ 3437072 w 3783062"/>
              <a:gd name="connsiteY134" fmla="*/ 510746 h 2174789"/>
              <a:gd name="connsiteX135" fmla="*/ 3437072 w 3783062"/>
              <a:gd name="connsiteY135" fmla="*/ 510746 h 2174789"/>
              <a:gd name="connsiteX136" fmla="*/ 3420597 w 3783062"/>
              <a:gd name="connsiteY136" fmla="*/ 486032 h 2174789"/>
              <a:gd name="connsiteX137" fmla="*/ 3346456 w 3783062"/>
              <a:gd name="connsiteY137" fmla="*/ 420130 h 2174789"/>
              <a:gd name="connsiteX138" fmla="*/ 3280553 w 3783062"/>
              <a:gd name="connsiteY138" fmla="*/ 378940 h 2174789"/>
              <a:gd name="connsiteX139" fmla="*/ 3255840 w 3783062"/>
              <a:gd name="connsiteY139" fmla="*/ 354227 h 2174789"/>
              <a:gd name="connsiteX140" fmla="*/ 3222889 w 3783062"/>
              <a:gd name="connsiteY140" fmla="*/ 337751 h 2174789"/>
              <a:gd name="connsiteX141" fmla="*/ 3173462 w 3783062"/>
              <a:gd name="connsiteY141" fmla="*/ 288324 h 2174789"/>
              <a:gd name="connsiteX142" fmla="*/ 3148748 w 3783062"/>
              <a:gd name="connsiteY142" fmla="*/ 263611 h 2174789"/>
              <a:gd name="connsiteX143" fmla="*/ 3107559 w 3783062"/>
              <a:gd name="connsiteY143" fmla="*/ 222421 h 2174789"/>
              <a:gd name="connsiteX144" fmla="*/ 3074608 w 3783062"/>
              <a:gd name="connsiteY144" fmla="*/ 205946 h 2174789"/>
              <a:gd name="connsiteX145" fmla="*/ 3049894 w 3783062"/>
              <a:gd name="connsiteY145" fmla="*/ 189470 h 2174789"/>
              <a:gd name="connsiteX146" fmla="*/ 3016943 w 3783062"/>
              <a:gd name="connsiteY146" fmla="*/ 172994 h 2174789"/>
              <a:gd name="connsiteX147" fmla="*/ 2992229 w 3783062"/>
              <a:gd name="connsiteY147" fmla="*/ 156519 h 2174789"/>
              <a:gd name="connsiteX148" fmla="*/ 2967516 w 3783062"/>
              <a:gd name="connsiteY148" fmla="*/ 148281 h 2174789"/>
              <a:gd name="connsiteX149" fmla="*/ 2934564 w 3783062"/>
              <a:gd name="connsiteY149" fmla="*/ 140043 h 2174789"/>
              <a:gd name="connsiteX150" fmla="*/ 2893375 w 3783062"/>
              <a:gd name="connsiteY150" fmla="*/ 131805 h 2174789"/>
              <a:gd name="connsiteX151" fmla="*/ 2819235 w 3783062"/>
              <a:gd name="connsiteY151" fmla="*/ 107092 h 2174789"/>
              <a:gd name="connsiteX152" fmla="*/ 2794521 w 3783062"/>
              <a:gd name="connsiteY152" fmla="*/ 98854 h 2174789"/>
              <a:gd name="connsiteX153" fmla="*/ 2728618 w 3783062"/>
              <a:gd name="connsiteY153" fmla="*/ 82378 h 2174789"/>
              <a:gd name="connsiteX154" fmla="*/ 2695667 w 3783062"/>
              <a:gd name="connsiteY154" fmla="*/ 74140 h 2174789"/>
              <a:gd name="connsiteX155" fmla="*/ 2654478 w 3783062"/>
              <a:gd name="connsiteY155" fmla="*/ 65903 h 2174789"/>
              <a:gd name="connsiteX156" fmla="*/ 2580337 w 3783062"/>
              <a:gd name="connsiteY156" fmla="*/ 49427 h 2174789"/>
              <a:gd name="connsiteX157" fmla="*/ 2497959 w 3783062"/>
              <a:gd name="connsiteY157" fmla="*/ 16476 h 2174789"/>
              <a:gd name="connsiteX158" fmla="*/ 2473245 w 3783062"/>
              <a:gd name="connsiteY158" fmla="*/ 8238 h 2174789"/>
              <a:gd name="connsiteX159" fmla="*/ 2423818 w 3783062"/>
              <a:gd name="connsiteY159" fmla="*/ 0 h 2174789"/>
              <a:gd name="connsiteX160" fmla="*/ 2094305 w 3783062"/>
              <a:gd name="connsiteY160" fmla="*/ 8238 h 2174789"/>
              <a:gd name="connsiteX161" fmla="*/ 2036640 w 3783062"/>
              <a:gd name="connsiteY161" fmla="*/ 24713 h 2174789"/>
              <a:gd name="connsiteX162" fmla="*/ 2003689 w 3783062"/>
              <a:gd name="connsiteY162" fmla="*/ 41189 h 2174789"/>
              <a:gd name="connsiteX163" fmla="*/ 1929548 w 3783062"/>
              <a:gd name="connsiteY163" fmla="*/ 49427 h 2174789"/>
              <a:gd name="connsiteX164" fmla="*/ 1871883 w 3783062"/>
              <a:gd name="connsiteY164" fmla="*/ 65903 h 2174789"/>
              <a:gd name="connsiteX165" fmla="*/ 1847170 w 3783062"/>
              <a:gd name="connsiteY165" fmla="*/ 74140 h 2174789"/>
              <a:gd name="connsiteX166" fmla="*/ 1789505 w 3783062"/>
              <a:gd name="connsiteY166" fmla="*/ 82378 h 2174789"/>
              <a:gd name="connsiteX167" fmla="*/ 1748316 w 3783062"/>
              <a:gd name="connsiteY167" fmla="*/ 90616 h 2174789"/>
              <a:gd name="connsiteX168" fmla="*/ 1657699 w 3783062"/>
              <a:gd name="connsiteY168" fmla="*/ 107092 h 2174789"/>
              <a:gd name="connsiteX169" fmla="*/ 1608272 w 3783062"/>
              <a:gd name="connsiteY169" fmla="*/ 156519 h 2174789"/>
              <a:gd name="connsiteX170" fmla="*/ 1591797 w 3783062"/>
              <a:gd name="connsiteY170" fmla="*/ 205946 h 2174789"/>
              <a:gd name="connsiteX171" fmla="*/ 1583559 w 3783062"/>
              <a:gd name="connsiteY171" fmla="*/ 230659 h 2174789"/>
              <a:gd name="connsiteX172" fmla="*/ 1567083 w 3783062"/>
              <a:gd name="connsiteY172" fmla="*/ 387178 h 2174789"/>
              <a:gd name="connsiteX173" fmla="*/ 1558845 w 3783062"/>
              <a:gd name="connsiteY173" fmla="*/ 420130 h 2174789"/>
              <a:gd name="connsiteX174" fmla="*/ 1550608 w 3783062"/>
              <a:gd name="connsiteY174" fmla="*/ 461319 h 2174789"/>
              <a:gd name="connsiteX175" fmla="*/ 1418802 w 3783062"/>
              <a:gd name="connsiteY175" fmla="*/ 453081 h 2174789"/>
              <a:gd name="connsiteX176" fmla="*/ 1369375 w 3783062"/>
              <a:gd name="connsiteY176" fmla="*/ 420130 h 2174789"/>
              <a:gd name="connsiteX177" fmla="*/ 1311710 w 3783062"/>
              <a:gd name="connsiteY177" fmla="*/ 395416 h 2174789"/>
              <a:gd name="connsiteX178" fmla="*/ 1262283 w 3783062"/>
              <a:gd name="connsiteY178" fmla="*/ 345989 h 2174789"/>
              <a:gd name="connsiteX179" fmla="*/ 1221094 w 3783062"/>
              <a:gd name="connsiteY179" fmla="*/ 337751 h 2174789"/>
              <a:gd name="connsiteX180" fmla="*/ 1138716 w 3783062"/>
              <a:gd name="connsiteY180" fmla="*/ 280086 h 2174789"/>
              <a:gd name="connsiteX181" fmla="*/ 973959 w 3783062"/>
              <a:gd name="connsiteY181" fmla="*/ 255373 h 2174789"/>
              <a:gd name="connsiteX182" fmla="*/ 850391 w 3783062"/>
              <a:gd name="connsiteY182" fmla="*/ 247135 h 2174789"/>
              <a:gd name="connsiteX183" fmla="*/ 619732 w 3783062"/>
              <a:gd name="connsiteY183" fmla="*/ 263611 h 2174789"/>
              <a:gd name="connsiteX184" fmla="*/ 595018 w 3783062"/>
              <a:gd name="connsiteY184" fmla="*/ 271848 h 2174789"/>
              <a:gd name="connsiteX185" fmla="*/ 562067 w 3783062"/>
              <a:gd name="connsiteY185" fmla="*/ 280086 h 2174789"/>
              <a:gd name="connsiteX186" fmla="*/ 422024 w 3783062"/>
              <a:gd name="connsiteY186" fmla="*/ 271848 h 2174789"/>
              <a:gd name="connsiteX187" fmla="*/ 249029 w 3783062"/>
              <a:gd name="connsiteY187" fmla="*/ 263611 h 2174789"/>
              <a:gd name="connsiteX188" fmla="*/ 207840 w 3783062"/>
              <a:gd name="connsiteY188" fmla="*/ 313038 h 2174789"/>
              <a:gd name="connsiteX189" fmla="*/ 166651 w 3783062"/>
              <a:gd name="connsiteY189" fmla="*/ 362465 h 2174789"/>
              <a:gd name="connsiteX190" fmla="*/ 158413 w 3783062"/>
              <a:gd name="connsiteY190" fmla="*/ 387178 h 2174789"/>
              <a:gd name="connsiteX191" fmla="*/ 141937 w 3783062"/>
              <a:gd name="connsiteY191" fmla="*/ 411892 h 2174789"/>
              <a:gd name="connsiteX192" fmla="*/ 133699 w 3783062"/>
              <a:gd name="connsiteY192" fmla="*/ 436605 h 2174789"/>
              <a:gd name="connsiteX193" fmla="*/ 100748 w 3783062"/>
              <a:gd name="connsiteY193" fmla="*/ 486032 h 2174789"/>
              <a:gd name="connsiteX194" fmla="*/ 84272 w 3783062"/>
              <a:gd name="connsiteY194" fmla="*/ 510746 h 2174789"/>
              <a:gd name="connsiteX195" fmla="*/ 67797 w 3783062"/>
              <a:gd name="connsiteY195" fmla="*/ 626076 h 2174789"/>
              <a:gd name="connsiteX196" fmla="*/ 59559 w 3783062"/>
              <a:gd name="connsiteY196" fmla="*/ 650789 h 2174789"/>
              <a:gd name="connsiteX197" fmla="*/ 34845 w 3783062"/>
              <a:gd name="connsiteY197" fmla="*/ 675503 h 2174789"/>
              <a:gd name="connsiteX198" fmla="*/ 26608 w 3783062"/>
              <a:gd name="connsiteY198" fmla="*/ 749643 h 21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3783062" h="2174789">
                <a:moveTo>
                  <a:pt x="26608" y="749643"/>
                </a:moveTo>
                <a:cubicBezTo>
                  <a:pt x="22489" y="819664"/>
                  <a:pt x="-18604" y="808268"/>
                  <a:pt x="10132" y="1095632"/>
                </a:cubicBezTo>
                <a:cubicBezTo>
                  <a:pt x="11291" y="1107224"/>
                  <a:pt x="26607" y="1112108"/>
                  <a:pt x="34845" y="1120346"/>
                </a:cubicBezTo>
                <a:cubicBezTo>
                  <a:pt x="54433" y="1179107"/>
                  <a:pt x="26658" y="1108066"/>
                  <a:pt x="67797" y="1169773"/>
                </a:cubicBezTo>
                <a:cubicBezTo>
                  <a:pt x="92903" y="1207431"/>
                  <a:pt x="53675" y="1187032"/>
                  <a:pt x="100748" y="1202724"/>
                </a:cubicBezTo>
                <a:cubicBezTo>
                  <a:pt x="147429" y="1199978"/>
                  <a:pt x="194422" y="1200534"/>
                  <a:pt x="240791" y="1194486"/>
                </a:cubicBezTo>
                <a:cubicBezTo>
                  <a:pt x="258012" y="1192240"/>
                  <a:pt x="273742" y="1183503"/>
                  <a:pt x="290218" y="1178011"/>
                </a:cubicBezTo>
                <a:lnTo>
                  <a:pt x="314932" y="1169773"/>
                </a:lnTo>
                <a:cubicBezTo>
                  <a:pt x="357051" y="1141692"/>
                  <a:pt x="332098" y="1167009"/>
                  <a:pt x="347883" y="1103870"/>
                </a:cubicBezTo>
                <a:cubicBezTo>
                  <a:pt x="352095" y="1087022"/>
                  <a:pt x="358867" y="1070919"/>
                  <a:pt x="364359" y="1054443"/>
                </a:cubicBezTo>
                <a:lnTo>
                  <a:pt x="372597" y="1029730"/>
                </a:lnTo>
                <a:cubicBezTo>
                  <a:pt x="369851" y="991287"/>
                  <a:pt x="368862" y="952677"/>
                  <a:pt x="364359" y="914400"/>
                </a:cubicBezTo>
                <a:cubicBezTo>
                  <a:pt x="363344" y="905776"/>
                  <a:pt x="360338" y="897277"/>
                  <a:pt x="356121" y="889686"/>
                </a:cubicBezTo>
                <a:cubicBezTo>
                  <a:pt x="346505" y="872377"/>
                  <a:pt x="339646" y="851243"/>
                  <a:pt x="323170" y="840259"/>
                </a:cubicBezTo>
                <a:lnTo>
                  <a:pt x="273743" y="807308"/>
                </a:lnTo>
                <a:cubicBezTo>
                  <a:pt x="248747" y="769814"/>
                  <a:pt x="263646" y="796859"/>
                  <a:pt x="249029" y="757881"/>
                </a:cubicBezTo>
                <a:cubicBezTo>
                  <a:pt x="245524" y="748535"/>
                  <a:pt x="227718" y="707287"/>
                  <a:pt x="224316" y="691978"/>
                </a:cubicBezTo>
                <a:cubicBezTo>
                  <a:pt x="220693" y="675673"/>
                  <a:pt x="218824" y="659027"/>
                  <a:pt x="216078" y="642551"/>
                </a:cubicBezTo>
                <a:cubicBezTo>
                  <a:pt x="220049" y="563129"/>
                  <a:pt x="179421" y="491151"/>
                  <a:pt x="249029" y="461319"/>
                </a:cubicBezTo>
                <a:cubicBezTo>
                  <a:pt x="259436" y="456859"/>
                  <a:pt x="270997" y="455827"/>
                  <a:pt x="281981" y="453081"/>
                </a:cubicBezTo>
                <a:cubicBezTo>
                  <a:pt x="290219" y="447589"/>
                  <a:pt x="297142" y="439210"/>
                  <a:pt x="306694" y="436605"/>
                </a:cubicBezTo>
                <a:cubicBezTo>
                  <a:pt x="328053" y="430780"/>
                  <a:pt x="350815" y="432327"/>
                  <a:pt x="372597" y="428367"/>
                </a:cubicBezTo>
                <a:cubicBezTo>
                  <a:pt x="381140" y="426814"/>
                  <a:pt x="388659" y="420872"/>
                  <a:pt x="397310" y="420130"/>
                </a:cubicBezTo>
                <a:cubicBezTo>
                  <a:pt x="485030" y="412611"/>
                  <a:pt x="573171" y="410817"/>
                  <a:pt x="660921" y="403654"/>
                </a:cubicBezTo>
                <a:cubicBezTo>
                  <a:pt x="707768" y="399830"/>
                  <a:pt x="754392" y="393529"/>
                  <a:pt x="800964" y="387178"/>
                </a:cubicBezTo>
                <a:cubicBezTo>
                  <a:pt x="814837" y="385286"/>
                  <a:pt x="828742" y="382963"/>
                  <a:pt x="842153" y="378940"/>
                </a:cubicBezTo>
                <a:cubicBezTo>
                  <a:pt x="856317" y="374691"/>
                  <a:pt x="869497" y="367657"/>
                  <a:pt x="883343" y="362465"/>
                </a:cubicBezTo>
                <a:cubicBezTo>
                  <a:pt x="891473" y="359416"/>
                  <a:pt x="899818" y="356973"/>
                  <a:pt x="908056" y="354227"/>
                </a:cubicBezTo>
                <a:cubicBezTo>
                  <a:pt x="951991" y="356973"/>
                  <a:pt x="996889" y="352916"/>
                  <a:pt x="1039862" y="362465"/>
                </a:cubicBezTo>
                <a:cubicBezTo>
                  <a:pt x="1049527" y="364613"/>
                  <a:pt x="1049336" y="380177"/>
                  <a:pt x="1056337" y="387178"/>
                </a:cubicBezTo>
                <a:cubicBezTo>
                  <a:pt x="1066046" y="396887"/>
                  <a:pt x="1078864" y="402957"/>
                  <a:pt x="1089289" y="411892"/>
                </a:cubicBezTo>
                <a:cubicBezTo>
                  <a:pt x="1144789" y="459463"/>
                  <a:pt x="1084094" y="416666"/>
                  <a:pt x="1138716" y="453081"/>
                </a:cubicBezTo>
                <a:cubicBezTo>
                  <a:pt x="1154448" y="500281"/>
                  <a:pt x="1135020" y="457624"/>
                  <a:pt x="1179905" y="502508"/>
                </a:cubicBezTo>
                <a:cubicBezTo>
                  <a:pt x="1186906" y="509509"/>
                  <a:pt x="1191134" y="518825"/>
                  <a:pt x="1196381" y="527221"/>
                </a:cubicBezTo>
                <a:cubicBezTo>
                  <a:pt x="1204867" y="540799"/>
                  <a:pt x="1211487" y="555602"/>
                  <a:pt x="1221094" y="568411"/>
                </a:cubicBezTo>
                <a:cubicBezTo>
                  <a:pt x="1228084" y="577731"/>
                  <a:pt x="1238226" y="584279"/>
                  <a:pt x="1245808" y="593124"/>
                </a:cubicBezTo>
                <a:cubicBezTo>
                  <a:pt x="1254743" y="603548"/>
                  <a:pt x="1262648" y="614828"/>
                  <a:pt x="1270521" y="626076"/>
                </a:cubicBezTo>
                <a:cubicBezTo>
                  <a:pt x="1312567" y="686143"/>
                  <a:pt x="1285195" y="663319"/>
                  <a:pt x="1328186" y="691978"/>
                </a:cubicBezTo>
                <a:cubicBezTo>
                  <a:pt x="1333678" y="700216"/>
                  <a:pt x="1337661" y="709691"/>
                  <a:pt x="1344662" y="716692"/>
                </a:cubicBezTo>
                <a:cubicBezTo>
                  <a:pt x="1351663" y="723693"/>
                  <a:pt x="1361319" y="727412"/>
                  <a:pt x="1369375" y="733167"/>
                </a:cubicBezTo>
                <a:cubicBezTo>
                  <a:pt x="1380547" y="741147"/>
                  <a:pt x="1390324" y="751213"/>
                  <a:pt x="1402326" y="757881"/>
                </a:cubicBezTo>
                <a:cubicBezTo>
                  <a:pt x="1415253" y="765063"/>
                  <a:pt x="1430289" y="767744"/>
                  <a:pt x="1443516" y="774357"/>
                </a:cubicBezTo>
                <a:cubicBezTo>
                  <a:pt x="1452371" y="778785"/>
                  <a:pt x="1459374" y="786404"/>
                  <a:pt x="1468229" y="790832"/>
                </a:cubicBezTo>
                <a:cubicBezTo>
                  <a:pt x="1480047" y="796741"/>
                  <a:pt x="1515336" y="804668"/>
                  <a:pt x="1525894" y="807308"/>
                </a:cubicBezTo>
                <a:lnTo>
                  <a:pt x="1855408" y="799070"/>
                </a:lnTo>
                <a:cubicBezTo>
                  <a:pt x="1865727" y="798611"/>
                  <a:pt x="1907739" y="789379"/>
                  <a:pt x="1921310" y="782594"/>
                </a:cubicBezTo>
                <a:cubicBezTo>
                  <a:pt x="1930165" y="778166"/>
                  <a:pt x="1937786" y="771611"/>
                  <a:pt x="1946024" y="766119"/>
                </a:cubicBezTo>
                <a:cubicBezTo>
                  <a:pt x="1951516" y="757881"/>
                  <a:pt x="1961979" y="751292"/>
                  <a:pt x="1962499" y="741405"/>
                </a:cubicBezTo>
                <a:cubicBezTo>
                  <a:pt x="1964813" y="697445"/>
                  <a:pt x="1964018" y="652526"/>
                  <a:pt x="1954262" y="609600"/>
                </a:cubicBezTo>
                <a:cubicBezTo>
                  <a:pt x="1949874" y="590291"/>
                  <a:pt x="1932294" y="576649"/>
                  <a:pt x="1921310" y="560173"/>
                </a:cubicBezTo>
                <a:cubicBezTo>
                  <a:pt x="1921305" y="560165"/>
                  <a:pt x="1888366" y="510753"/>
                  <a:pt x="1888359" y="510746"/>
                </a:cubicBezTo>
                <a:cubicBezTo>
                  <a:pt x="1880121" y="502508"/>
                  <a:pt x="1871103" y="494982"/>
                  <a:pt x="1863645" y="486032"/>
                </a:cubicBezTo>
                <a:cubicBezTo>
                  <a:pt x="1857307" y="478426"/>
                  <a:pt x="1853508" y="468925"/>
                  <a:pt x="1847170" y="461319"/>
                </a:cubicBezTo>
                <a:cubicBezTo>
                  <a:pt x="1839712" y="452369"/>
                  <a:pt x="1829914" y="445555"/>
                  <a:pt x="1822456" y="436605"/>
                </a:cubicBezTo>
                <a:cubicBezTo>
                  <a:pt x="1792946" y="401193"/>
                  <a:pt x="1816320" y="424331"/>
                  <a:pt x="1797743" y="387178"/>
                </a:cubicBezTo>
                <a:cubicBezTo>
                  <a:pt x="1793315" y="378323"/>
                  <a:pt x="1786759" y="370703"/>
                  <a:pt x="1781267" y="362465"/>
                </a:cubicBezTo>
                <a:cubicBezTo>
                  <a:pt x="1789505" y="337751"/>
                  <a:pt x="1794331" y="311624"/>
                  <a:pt x="1805981" y="288324"/>
                </a:cubicBezTo>
                <a:cubicBezTo>
                  <a:pt x="1811191" y="277904"/>
                  <a:pt x="1821214" y="270382"/>
                  <a:pt x="1830694" y="263611"/>
                </a:cubicBezTo>
                <a:cubicBezTo>
                  <a:pt x="1848509" y="250886"/>
                  <a:pt x="1868190" y="245620"/>
                  <a:pt x="1888359" y="238897"/>
                </a:cubicBezTo>
                <a:cubicBezTo>
                  <a:pt x="1905336" y="227579"/>
                  <a:pt x="1938639" y="204809"/>
                  <a:pt x="1954262" y="197708"/>
                </a:cubicBezTo>
                <a:cubicBezTo>
                  <a:pt x="2000629" y="176632"/>
                  <a:pt x="2010512" y="181966"/>
                  <a:pt x="2061353" y="172994"/>
                </a:cubicBezTo>
                <a:cubicBezTo>
                  <a:pt x="2088930" y="168128"/>
                  <a:pt x="2116010" y="160479"/>
                  <a:pt x="2143732" y="156519"/>
                </a:cubicBezTo>
                <a:cubicBezTo>
                  <a:pt x="2212605" y="146680"/>
                  <a:pt x="2182560" y="152990"/>
                  <a:pt x="2234348" y="140043"/>
                </a:cubicBezTo>
                <a:cubicBezTo>
                  <a:pt x="2264553" y="142789"/>
                  <a:pt x="2297248" y="135963"/>
                  <a:pt x="2324964" y="148281"/>
                </a:cubicBezTo>
                <a:cubicBezTo>
                  <a:pt x="2349805" y="159321"/>
                  <a:pt x="2363407" y="186724"/>
                  <a:pt x="2382629" y="205946"/>
                </a:cubicBezTo>
                <a:cubicBezTo>
                  <a:pt x="2510966" y="334283"/>
                  <a:pt x="2366794" y="195497"/>
                  <a:pt x="2448532" y="263611"/>
                </a:cubicBezTo>
                <a:cubicBezTo>
                  <a:pt x="2460389" y="273492"/>
                  <a:pt x="2480427" y="300417"/>
                  <a:pt x="2497959" y="304800"/>
                </a:cubicBezTo>
                <a:cubicBezTo>
                  <a:pt x="2522082" y="310831"/>
                  <a:pt x="2547276" y="311578"/>
                  <a:pt x="2572099" y="313038"/>
                </a:cubicBezTo>
                <a:cubicBezTo>
                  <a:pt x="2640684" y="317072"/>
                  <a:pt x="2709396" y="318530"/>
                  <a:pt x="2778045" y="321276"/>
                </a:cubicBezTo>
                <a:cubicBezTo>
                  <a:pt x="2786283" y="326768"/>
                  <a:pt x="2793712" y="333730"/>
                  <a:pt x="2802759" y="337751"/>
                </a:cubicBezTo>
                <a:cubicBezTo>
                  <a:pt x="2818629" y="344804"/>
                  <a:pt x="2852186" y="354227"/>
                  <a:pt x="2852186" y="354227"/>
                </a:cubicBezTo>
                <a:cubicBezTo>
                  <a:pt x="2860424" y="365211"/>
                  <a:pt x="2865727" y="379198"/>
                  <a:pt x="2876899" y="387178"/>
                </a:cubicBezTo>
                <a:cubicBezTo>
                  <a:pt x="2943074" y="434445"/>
                  <a:pt x="2879778" y="357106"/>
                  <a:pt x="2934564" y="411892"/>
                </a:cubicBezTo>
                <a:cubicBezTo>
                  <a:pt x="2944272" y="421600"/>
                  <a:pt x="2948945" y="435802"/>
                  <a:pt x="2959278" y="444843"/>
                </a:cubicBezTo>
                <a:cubicBezTo>
                  <a:pt x="2971328" y="455387"/>
                  <a:pt x="2987658" y="459950"/>
                  <a:pt x="3000467" y="469557"/>
                </a:cubicBezTo>
                <a:cubicBezTo>
                  <a:pt x="3009787" y="476547"/>
                  <a:pt x="3016231" y="486812"/>
                  <a:pt x="3025181" y="494270"/>
                </a:cubicBezTo>
                <a:cubicBezTo>
                  <a:pt x="3032787" y="500608"/>
                  <a:pt x="3041838" y="504991"/>
                  <a:pt x="3049894" y="510746"/>
                </a:cubicBezTo>
                <a:cubicBezTo>
                  <a:pt x="3061066" y="518726"/>
                  <a:pt x="3071861" y="527221"/>
                  <a:pt x="3082845" y="535459"/>
                </a:cubicBezTo>
                <a:cubicBezTo>
                  <a:pt x="3093829" y="551935"/>
                  <a:pt x="3099321" y="573902"/>
                  <a:pt x="3115797" y="584886"/>
                </a:cubicBezTo>
                <a:lnTo>
                  <a:pt x="3165224" y="617838"/>
                </a:lnTo>
                <a:cubicBezTo>
                  <a:pt x="3173462" y="623330"/>
                  <a:pt x="3182936" y="627312"/>
                  <a:pt x="3189937" y="634313"/>
                </a:cubicBezTo>
                <a:cubicBezTo>
                  <a:pt x="3230647" y="675023"/>
                  <a:pt x="3221183" y="667548"/>
                  <a:pt x="3272316" y="708454"/>
                </a:cubicBezTo>
                <a:cubicBezTo>
                  <a:pt x="3283037" y="717031"/>
                  <a:pt x="3294019" y="725294"/>
                  <a:pt x="3305267" y="733167"/>
                </a:cubicBezTo>
                <a:cubicBezTo>
                  <a:pt x="3321489" y="744522"/>
                  <a:pt x="3354694" y="766119"/>
                  <a:pt x="3354694" y="766119"/>
                </a:cubicBezTo>
                <a:cubicBezTo>
                  <a:pt x="3357440" y="774357"/>
                  <a:pt x="3358715" y="783241"/>
                  <a:pt x="3362932" y="790832"/>
                </a:cubicBezTo>
                <a:cubicBezTo>
                  <a:pt x="3387566" y="835174"/>
                  <a:pt x="3390577" y="834953"/>
                  <a:pt x="3420597" y="864973"/>
                </a:cubicBezTo>
                <a:cubicBezTo>
                  <a:pt x="3431235" y="896887"/>
                  <a:pt x="3426695" y="891948"/>
                  <a:pt x="3453548" y="922638"/>
                </a:cubicBezTo>
                <a:cubicBezTo>
                  <a:pt x="3477196" y="949665"/>
                  <a:pt x="3488275" y="950903"/>
                  <a:pt x="3502975" y="980303"/>
                </a:cubicBezTo>
                <a:cubicBezTo>
                  <a:pt x="3506753" y="987859"/>
                  <a:pt x="3524125" y="1031947"/>
                  <a:pt x="3527689" y="1046205"/>
                </a:cubicBezTo>
                <a:cubicBezTo>
                  <a:pt x="3527944" y="1047225"/>
                  <a:pt x="3540780" y="1115270"/>
                  <a:pt x="3544164" y="1120346"/>
                </a:cubicBezTo>
                <a:cubicBezTo>
                  <a:pt x="3549656" y="1128584"/>
                  <a:pt x="3560640" y="1131329"/>
                  <a:pt x="3568878" y="1136821"/>
                </a:cubicBezTo>
                <a:cubicBezTo>
                  <a:pt x="3615967" y="1325184"/>
                  <a:pt x="3596626" y="1215911"/>
                  <a:pt x="3544164" y="1598140"/>
                </a:cubicBezTo>
                <a:cubicBezTo>
                  <a:pt x="3542818" y="1607949"/>
                  <a:pt x="3532117" y="1613999"/>
                  <a:pt x="3527689" y="1622854"/>
                </a:cubicBezTo>
                <a:cubicBezTo>
                  <a:pt x="3523806" y="1630621"/>
                  <a:pt x="3523334" y="1639800"/>
                  <a:pt x="3519451" y="1647567"/>
                </a:cubicBezTo>
                <a:cubicBezTo>
                  <a:pt x="3512290" y="1661888"/>
                  <a:pt x="3501898" y="1674436"/>
                  <a:pt x="3494737" y="1688757"/>
                </a:cubicBezTo>
                <a:cubicBezTo>
                  <a:pt x="3478902" y="1720427"/>
                  <a:pt x="3498816" y="1711431"/>
                  <a:pt x="3461786" y="1729946"/>
                </a:cubicBezTo>
                <a:cubicBezTo>
                  <a:pt x="3454019" y="1733829"/>
                  <a:pt x="3444663" y="1733967"/>
                  <a:pt x="3437072" y="1738184"/>
                </a:cubicBezTo>
                <a:cubicBezTo>
                  <a:pt x="3419763" y="1747800"/>
                  <a:pt x="3387645" y="1771135"/>
                  <a:pt x="3387645" y="1771135"/>
                </a:cubicBezTo>
                <a:cubicBezTo>
                  <a:pt x="3343710" y="1768389"/>
                  <a:pt x="3299662" y="1767071"/>
                  <a:pt x="3255840" y="1762897"/>
                </a:cubicBezTo>
                <a:cubicBezTo>
                  <a:pt x="3241901" y="1761569"/>
                  <a:pt x="3228653" y="1754659"/>
                  <a:pt x="3214651" y="1754659"/>
                </a:cubicBezTo>
                <a:cubicBezTo>
                  <a:pt x="3192512" y="1754659"/>
                  <a:pt x="3170716" y="1760151"/>
                  <a:pt x="3148748" y="1762897"/>
                </a:cubicBezTo>
                <a:cubicBezTo>
                  <a:pt x="3145075" y="1784937"/>
                  <a:pt x="3138030" y="1830481"/>
                  <a:pt x="3132272" y="1853513"/>
                </a:cubicBezTo>
                <a:cubicBezTo>
                  <a:pt x="3130166" y="1861937"/>
                  <a:pt x="3125919" y="1869750"/>
                  <a:pt x="3124035" y="1878227"/>
                </a:cubicBezTo>
                <a:cubicBezTo>
                  <a:pt x="3104708" y="1965202"/>
                  <a:pt x="3126102" y="1896741"/>
                  <a:pt x="3107559" y="1952367"/>
                </a:cubicBezTo>
                <a:cubicBezTo>
                  <a:pt x="3110305" y="1999048"/>
                  <a:pt x="3106626" y="2046557"/>
                  <a:pt x="3115797" y="2092411"/>
                </a:cubicBezTo>
                <a:cubicBezTo>
                  <a:pt x="3119768" y="2112267"/>
                  <a:pt x="3161109" y="2126188"/>
                  <a:pt x="3173462" y="2133600"/>
                </a:cubicBezTo>
                <a:cubicBezTo>
                  <a:pt x="3244278" y="2176089"/>
                  <a:pt x="3197893" y="2158219"/>
                  <a:pt x="3247602" y="2174789"/>
                </a:cubicBezTo>
                <a:cubicBezTo>
                  <a:pt x="3283299" y="2172043"/>
                  <a:pt x="3320051" y="2175588"/>
                  <a:pt x="3354694" y="2166551"/>
                </a:cubicBezTo>
                <a:cubicBezTo>
                  <a:pt x="3384400" y="2158802"/>
                  <a:pt x="3407947" y="2135070"/>
                  <a:pt x="3437072" y="2125362"/>
                </a:cubicBezTo>
                <a:cubicBezTo>
                  <a:pt x="3472527" y="2113544"/>
                  <a:pt x="3453362" y="2119230"/>
                  <a:pt x="3494737" y="2108886"/>
                </a:cubicBezTo>
                <a:cubicBezTo>
                  <a:pt x="3557089" y="2067319"/>
                  <a:pt x="3530162" y="2089936"/>
                  <a:pt x="3577116" y="2042984"/>
                </a:cubicBezTo>
                <a:cubicBezTo>
                  <a:pt x="3579862" y="2034746"/>
                  <a:pt x="3581760" y="2026175"/>
                  <a:pt x="3585353" y="2018270"/>
                </a:cubicBezTo>
                <a:cubicBezTo>
                  <a:pt x="3595516" y="1995911"/>
                  <a:pt x="3610538" y="1975667"/>
                  <a:pt x="3618305" y="1952367"/>
                </a:cubicBezTo>
                <a:cubicBezTo>
                  <a:pt x="3629674" y="1918261"/>
                  <a:pt x="3621727" y="1934879"/>
                  <a:pt x="3643018" y="1902940"/>
                </a:cubicBezTo>
                <a:cubicBezTo>
                  <a:pt x="3645764" y="1891956"/>
                  <a:pt x="3648003" y="1880833"/>
                  <a:pt x="3651256" y="1869989"/>
                </a:cubicBezTo>
                <a:cubicBezTo>
                  <a:pt x="3656246" y="1853355"/>
                  <a:pt x="3662240" y="1837038"/>
                  <a:pt x="3667732" y="1820562"/>
                </a:cubicBezTo>
                <a:lnTo>
                  <a:pt x="3692445" y="1746421"/>
                </a:lnTo>
                <a:lnTo>
                  <a:pt x="3708921" y="1696994"/>
                </a:lnTo>
                <a:cubicBezTo>
                  <a:pt x="3727798" y="1621487"/>
                  <a:pt x="3712837" y="1649933"/>
                  <a:pt x="3741872" y="1606378"/>
                </a:cubicBezTo>
                <a:cubicBezTo>
                  <a:pt x="3744618" y="1587156"/>
                  <a:pt x="3746302" y="1567753"/>
                  <a:pt x="3750110" y="1548713"/>
                </a:cubicBezTo>
                <a:cubicBezTo>
                  <a:pt x="3754551" y="1526509"/>
                  <a:pt x="3763990" y="1505305"/>
                  <a:pt x="3766586" y="1482811"/>
                </a:cubicBezTo>
                <a:cubicBezTo>
                  <a:pt x="3772260" y="1433634"/>
                  <a:pt x="3771531" y="1383924"/>
                  <a:pt x="3774824" y="1334530"/>
                </a:cubicBezTo>
                <a:cubicBezTo>
                  <a:pt x="3777024" y="1301538"/>
                  <a:pt x="3780316" y="1268627"/>
                  <a:pt x="3783062" y="1235676"/>
                </a:cubicBezTo>
                <a:cubicBezTo>
                  <a:pt x="3780316" y="1172519"/>
                  <a:pt x="3779673" y="1109235"/>
                  <a:pt x="3774824" y="1046205"/>
                </a:cubicBezTo>
                <a:cubicBezTo>
                  <a:pt x="3772728" y="1018958"/>
                  <a:pt x="3760829" y="1020897"/>
                  <a:pt x="3750110" y="996778"/>
                </a:cubicBezTo>
                <a:cubicBezTo>
                  <a:pt x="3743057" y="980908"/>
                  <a:pt x="3739127" y="963827"/>
                  <a:pt x="3733635" y="947351"/>
                </a:cubicBezTo>
                <a:cubicBezTo>
                  <a:pt x="3730889" y="939113"/>
                  <a:pt x="3730607" y="929585"/>
                  <a:pt x="3725397" y="922638"/>
                </a:cubicBezTo>
                <a:cubicBezTo>
                  <a:pt x="3701743" y="891099"/>
                  <a:pt x="3699285" y="891916"/>
                  <a:pt x="3684208" y="856735"/>
                </a:cubicBezTo>
                <a:cubicBezTo>
                  <a:pt x="3664406" y="810530"/>
                  <a:pt x="3690715" y="853705"/>
                  <a:pt x="3659494" y="799070"/>
                </a:cubicBezTo>
                <a:cubicBezTo>
                  <a:pt x="3648406" y="779666"/>
                  <a:pt x="3630925" y="759073"/>
                  <a:pt x="3618305" y="741405"/>
                </a:cubicBezTo>
                <a:cubicBezTo>
                  <a:pt x="3612550" y="733349"/>
                  <a:pt x="3607321" y="724930"/>
                  <a:pt x="3601829" y="716692"/>
                </a:cubicBezTo>
                <a:cubicBezTo>
                  <a:pt x="3599083" y="708454"/>
                  <a:pt x="3597474" y="699745"/>
                  <a:pt x="3593591" y="691978"/>
                </a:cubicBezTo>
                <a:cubicBezTo>
                  <a:pt x="3578891" y="662577"/>
                  <a:pt x="3549522" y="639671"/>
                  <a:pt x="3527689" y="617838"/>
                </a:cubicBezTo>
                <a:cubicBezTo>
                  <a:pt x="3519451" y="609600"/>
                  <a:pt x="3508185" y="603544"/>
                  <a:pt x="3502975" y="593124"/>
                </a:cubicBezTo>
                <a:cubicBezTo>
                  <a:pt x="3476079" y="539333"/>
                  <a:pt x="3495182" y="568856"/>
                  <a:pt x="3437072" y="510746"/>
                </a:cubicBezTo>
                <a:lnTo>
                  <a:pt x="3437072" y="510746"/>
                </a:lnTo>
                <a:cubicBezTo>
                  <a:pt x="3431580" y="502508"/>
                  <a:pt x="3427040" y="493549"/>
                  <a:pt x="3420597" y="486032"/>
                </a:cubicBezTo>
                <a:cubicBezTo>
                  <a:pt x="3401517" y="463772"/>
                  <a:pt x="3370000" y="436611"/>
                  <a:pt x="3346456" y="420130"/>
                </a:cubicBezTo>
                <a:cubicBezTo>
                  <a:pt x="3336412" y="413099"/>
                  <a:pt x="3294081" y="390213"/>
                  <a:pt x="3280553" y="378940"/>
                </a:cubicBezTo>
                <a:cubicBezTo>
                  <a:pt x="3271603" y="371482"/>
                  <a:pt x="3265320" y="360998"/>
                  <a:pt x="3255840" y="354227"/>
                </a:cubicBezTo>
                <a:cubicBezTo>
                  <a:pt x="3245847" y="347089"/>
                  <a:pt x="3232478" y="345422"/>
                  <a:pt x="3222889" y="337751"/>
                </a:cubicBezTo>
                <a:cubicBezTo>
                  <a:pt x="3204695" y="323195"/>
                  <a:pt x="3189938" y="304800"/>
                  <a:pt x="3173462" y="288324"/>
                </a:cubicBezTo>
                <a:cubicBezTo>
                  <a:pt x="3165224" y="280086"/>
                  <a:pt x="3155210" y="273304"/>
                  <a:pt x="3148748" y="263611"/>
                </a:cubicBezTo>
                <a:cubicBezTo>
                  <a:pt x="3130161" y="235730"/>
                  <a:pt x="3137129" y="239318"/>
                  <a:pt x="3107559" y="222421"/>
                </a:cubicBezTo>
                <a:cubicBezTo>
                  <a:pt x="3096897" y="216328"/>
                  <a:pt x="3085270" y="212039"/>
                  <a:pt x="3074608" y="205946"/>
                </a:cubicBezTo>
                <a:cubicBezTo>
                  <a:pt x="3066012" y="201034"/>
                  <a:pt x="3058490" y="194382"/>
                  <a:pt x="3049894" y="189470"/>
                </a:cubicBezTo>
                <a:cubicBezTo>
                  <a:pt x="3039232" y="183377"/>
                  <a:pt x="3027605" y="179087"/>
                  <a:pt x="3016943" y="172994"/>
                </a:cubicBezTo>
                <a:cubicBezTo>
                  <a:pt x="3008347" y="168082"/>
                  <a:pt x="3001084" y="160947"/>
                  <a:pt x="2992229" y="156519"/>
                </a:cubicBezTo>
                <a:cubicBezTo>
                  <a:pt x="2984462" y="152636"/>
                  <a:pt x="2975865" y="150667"/>
                  <a:pt x="2967516" y="148281"/>
                </a:cubicBezTo>
                <a:cubicBezTo>
                  <a:pt x="2956630" y="145171"/>
                  <a:pt x="2945616" y="142499"/>
                  <a:pt x="2934564" y="140043"/>
                </a:cubicBezTo>
                <a:cubicBezTo>
                  <a:pt x="2920896" y="137006"/>
                  <a:pt x="2906838" y="135652"/>
                  <a:pt x="2893375" y="131805"/>
                </a:cubicBezTo>
                <a:cubicBezTo>
                  <a:pt x="2868327" y="124649"/>
                  <a:pt x="2843948" y="115330"/>
                  <a:pt x="2819235" y="107092"/>
                </a:cubicBezTo>
                <a:cubicBezTo>
                  <a:pt x="2810997" y="104346"/>
                  <a:pt x="2802945" y="100960"/>
                  <a:pt x="2794521" y="98854"/>
                </a:cubicBezTo>
                <a:lnTo>
                  <a:pt x="2728618" y="82378"/>
                </a:lnTo>
                <a:cubicBezTo>
                  <a:pt x="2717634" y="79632"/>
                  <a:pt x="2706769" y="76360"/>
                  <a:pt x="2695667" y="74140"/>
                </a:cubicBezTo>
                <a:cubicBezTo>
                  <a:pt x="2681937" y="71394"/>
                  <a:pt x="2668146" y="68940"/>
                  <a:pt x="2654478" y="65903"/>
                </a:cubicBezTo>
                <a:cubicBezTo>
                  <a:pt x="2549711" y="42623"/>
                  <a:pt x="2704641" y="74288"/>
                  <a:pt x="2580337" y="49427"/>
                </a:cubicBezTo>
                <a:cubicBezTo>
                  <a:pt x="2531852" y="25184"/>
                  <a:pt x="2559038" y="36835"/>
                  <a:pt x="2497959" y="16476"/>
                </a:cubicBezTo>
                <a:cubicBezTo>
                  <a:pt x="2489721" y="13730"/>
                  <a:pt x="2481810" y="9666"/>
                  <a:pt x="2473245" y="8238"/>
                </a:cubicBezTo>
                <a:lnTo>
                  <a:pt x="2423818" y="0"/>
                </a:lnTo>
                <a:cubicBezTo>
                  <a:pt x="2313980" y="2746"/>
                  <a:pt x="2204064" y="3249"/>
                  <a:pt x="2094305" y="8238"/>
                </a:cubicBezTo>
                <a:cubicBezTo>
                  <a:pt x="2086515" y="8592"/>
                  <a:pt x="2046336" y="20557"/>
                  <a:pt x="2036640" y="24713"/>
                </a:cubicBezTo>
                <a:cubicBezTo>
                  <a:pt x="2025353" y="29550"/>
                  <a:pt x="2015655" y="38428"/>
                  <a:pt x="2003689" y="41189"/>
                </a:cubicBezTo>
                <a:cubicBezTo>
                  <a:pt x="1979460" y="46780"/>
                  <a:pt x="1954262" y="46681"/>
                  <a:pt x="1929548" y="49427"/>
                </a:cubicBezTo>
                <a:cubicBezTo>
                  <a:pt x="1870316" y="69172"/>
                  <a:pt x="1944263" y="45224"/>
                  <a:pt x="1871883" y="65903"/>
                </a:cubicBezTo>
                <a:cubicBezTo>
                  <a:pt x="1863534" y="68288"/>
                  <a:pt x="1855685" y="72437"/>
                  <a:pt x="1847170" y="74140"/>
                </a:cubicBezTo>
                <a:cubicBezTo>
                  <a:pt x="1828130" y="77948"/>
                  <a:pt x="1808658" y="79186"/>
                  <a:pt x="1789505" y="82378"/>
                </a:cubicBezTo>
                <a:cubicBezTo>
                  <a:pt x="1775694" y="84680"/>
                  <a:pt x="1762092" y="88111"/>
                  <a:pt x="1748316" y="90616"/>
                </a:cubicBezTo>
                <a:cubicBezTo>
                  <a:pt x="1632365" y="111698"/>
                  <a:pt x="1759456" y="86741"/>
                  <a:pt x="1657699" y="107092"/>
                </a:cubicBezTo>
                <a:cubicBezTo>
                  <a:pt x="1641223" y="123568"/>
                  <a:pt x="1615640" y="134414"/>
                  <a:pt x="1608272" y="156519"/>
                </a:cubicBezTo>
                <a:lnTo>
                  <a:pt x="1591797" y="205946"/>
                </a:lnTo>
                <a:lnTo>
                  <a:pt x="1583559" y="230659"/>
                </a:lnTo>
                <a:cubicBezTo>
                  <a:pt x="1578784" y="287963"/>
                  <a:pt x="1577017" y="332541"/>
                  <a:pt x="1567083" y="387178"/>
                </a:cubicBezTo>
                <a:cubicBezTo>
                  <a:pt x="1565058" y="398317"/>
                  <a:pt x="1561301" y="409078"/>
                  <a:pt x="1558845" y="420130"/>
                </a:cubicBezTo>
                <a:cubicBezTo>
                  <a:pt x="1555808" y="433798"/>
                  <a:pt x="1553354" y="447589"/>
                  <a:pt x="1550608" y="461319"/>
                </a:cubicBezTo>
                <a:cubicBezTo>
                  <a:pt x="1506673" y="458573"/>
                  <a:pt x="1461728" y="462837"/>
                  <a:pt x="1418802" y="453081"/>
                </a:cubicBezTo>
                <a:cubicBezTo>
                  <a:pt x="1399493" y="448693"/>
                  <a:pt x="1388160" y="426392"/>
                  <a:pt x="1369375" y="420130"/>
                </a:cubicBezTo>
                <a:cubicBezTo>
                  <a:pt x="1351521" y="414178"/>
                  <a:pt x="1326252" y="407049"/>
                  <a:pt x="1311710" y="395416"/>
                </a:cubicBezTo>
                <a:cubicBezTo>
                  <a:pt x="1293516" y="380861"/>
                  <a:pt x="1285131" y="350559"/>
                  <a:pt x="1262283" y="345989"/>
                </a:cubicBezTo>
                <a:lnTo>
                  <a:pt x="1221094" y="337751"/>
                </a:lnTo>
                <a:cubicBezTo>
                  <a:pt x="1206057" y="326473"/>
                  <a:pt x="1150883" y="284142"/>
                  <a:pt x="1138716" y="280086"/>
                </a:cubicBezTo>
                <a:cubicBezTo>
                  <a:pt x="1072150" y="257897"/>
                  <a:pt x="1107799" y="267920"/>
                  <a:pt x="973959" y="255373"/>
                </a:cubicBezTo>
                <a:cubicBezTo>
                  <a:pt x="932858" y="251520"/>
                  <a:pt x="891580" y="249881"/>
                  <a:pt x="850391" y="247135"/>
                </a:cubicBezTo>
                <a:cubicBezTo>
                  <a:pt x="785996" y="250201"/>
                  <a:pt x="691497" y="249259"/>
                  <a:pt x="619732" y="263611"/>
                </a:cubicBezTo>
                <a:cubicBezTo>
                  <a:pt x="611217" y="265314"/>
                  <a:pt x="603367" y="269463"/>
                  <a:pt x="595018" y="271848"/>
                </a:cubicBezTo>
                <a:cubicBezTo>
                  <a:pt x="584132" y="274958"/>
                  <a:pt x="573051" y="277340"/>
                  <a:pt x="562067" y="280086"/>
                </a:cubicBezTo>
                <a:cubicBezTo>
                  <a:pt x="515386" y="277340"/>
                  <a:pt x="468554" y="276501"/>
                  <a:pt x="422024" y="271848"/>
                </a:cubicBezTo>
                <a:cubicBezTo>
                  <a:pt x="262188" y="255865"/>
                  <a:pt x="369688" y="248528"/>
                  <a:pt x="249029" y="263611"/>
                </a:cubicBezTo>
                <a:cubicBezTo>
                  <a:pt x="176822" y="335818"/>
                  <a:pt x="265192" y="244217"/>
                  <a:pt x="207840" y="313038"/>
                </a:cubicBezTo>
                <a:cubicBezTo>
                  <a:pt x="185062" y="340371"/>
                  <a:pt x="181993" y="331780"/>
                  <a:pt x="166651" y="362465"/>
                </a:cubicBezTo>
                <a:cubicBezTo>
                  <a:pt x="162768" y="370232"/>
                  <a:pt x="162296" y="379411"/>
                  <a:pt x="158413" y="387178"/>
                </a:cubicBezTo>
                <a:cubicBezTo>
                  <a:pt x="153985" y="396034"/>
                  <a:pt x="146365" y="403036"/>
                  <a:pt x="141937" y="411892"/>
                </a:cubicBezTo>
                <a:cubicBezTo>
                  <a:pt x="138054" y="419659"/>
                  <a:pt x="137916" y="429014"/>
                  <a:pt x="133699" y="436605"/>
                </a:cubicBezTo>
                <a:cubicBezTo>
                  <a:pt x="124083" y="453914"/>
                  <a:pt x="111732" y="469556"/>
                  <a:pt x="100748" y="486032"/>
                </a:cubicBezTo>
                <a:lnTo>
                  <a:pt x="84272" y="510746"/>
                </a:lnTo>
                <a:cubicBezTo>
                  <a:pt x="63861" y="571985"/>
                  <a:pt x="85846" y="499734"/>
                  <a:pt x="67797" y="626076"/>
                </a:cubicBezTo>
                <a:cubicBezTo>
                  <a:pt x="66569" y="634672"/>
                  <a:pt x="64376" y="643564"/>
                  <a:pt x="59559" y="650789"/>
                </a:cubicBezTo>
                <a:cubicBezTo>
                  <a:pt x="53096" y="660483"/>
                  <a:pt x="43083" y="667265"/>
                  <a:pt x="34845" y="675503"/>
                </a:cubicBezTo>
                <a:cubicBezTo>
                  <a:pt x="16633" y="730140"/>
                  <a:pt x="30727" y="679622"/>
                  <a:pt x="26608" y="7496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725" y="5211064"/>
            <a:ext cx="303383" cy="7119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9" y="1842678"/>
            <a:ext cx="5528748" cy="8259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395" y="3009942"/>
            <a:ext cx="1411956" cy="167505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81" y="2878674"/>
            <a:ext cx="1846176" cy="18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3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Géométrique Direct : MGD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4" y="2248415"/>
            <a:ext cx="11781138" cy="29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Géométrique Direct : MGD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6" y="1921862"/>
            <a:ext cx="11385079" cy="17640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6" y="4152694"/>
            <a:ext cx="10951540" cy="7463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151" y="5028395"/>
            <a:ext cx="3342245" cy="1568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962" y="6161903"/>
            <a:ext cx="5419743" cy="3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637" y="1402529"/>
            <a:ext cx="5190587" cy="5455471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Repère global (WORLD) - Repère de l’Outil (TOOL)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613969"/>
            <a:ext cx="4862513" cy="5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robot SCARA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7" y="1779630"/>
            <a:ext cx="9725026" cy="29403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770"/>
          <a:stretch/>
        </p:blipFill>
        <p:spPr>
          <a:xfrm>
            <a:off x="1149178" y="2707453"/>
            <a:ext cx="10068551" cy="3215770"/>
          </a:xfrm>
          <a:prstGeom prst="rect">
            <a:avLst/>
          </a:prstGeom>
        </p:spPr>
      </p:pic>
      <p:sp>
        <p:nvSpPr>
          <p:cNvPr id="10" name="Forme libre 9"/>
          <p:cNvSpPr/>
          <p:nvPr/>
        </p:nvSpPr>
        <p:spPr>
          <a:xfrm>
            <a:off x="2069065" y="2073668"/>
            <a:ext cx="9023142" cy="4134757"/>
          </a:xfrm>
          <a:custGeom>
            <a:avLst/>
            <a:gdLst>
              <a:gd name="connsiteX0" fmla="*/ 140376 w 7531776"/>
              <a:gd name="connsiteY0" fmla="*/ 488950 h 3321050"/>
              <a:gd name="connsiteX1" fmla="*/ 127676 w 7531776"/>
              <a:gd name="connsiteY1" fmla="*/ 520700 h 3321050"/>
              <a:gd name="connsiteX2" fmla="*/ 114976 w 7531776"/>
              <a:gd name="connsiteY2" fmla="*/ 539750 h 3321050"/>
              <a:gd name="connsiteX3" fmla="*/ 102276 w 7531776"/>
              <a:gd name="connsiteY3" fmla="*/ 577850 h 3321050"/>
              <a:gd name="connsiteX4" fmla="*/ 95926 w 7531776"/>
              <a:gd name="connsiteY4" fmla="*/ 596900 h 3321050"/>
              <a:gd name="connsiteX5" fmla="*/ 76876 w 7531776"/>
              <a:gd name="connsiteY5" fmla="*/ 609600 h 3321050"/>
              <a:gd name="connsiteX6" fmla="*/ 57826 w 7531776"/>
              <a:gd name="connsiteY6" fmla="*/ 615950 h 3321050"/>
              <a:gd name="connsiteX7" fmla="*/ 45126 w 7531776"/>
              <a:gd name="connsiteY7" fmla="*/ 635000 h 3321050"/>
              <a:gd name="connsiteX8" fmla="*/ 32426 w 7531776"/>
              <a:gd name="connsiteY8" fmla="*/ 768350 h 3321050"/>
              <a:gd name="connsiteX9" fmla="*/ 38776 w 7531776"/>
              <a:gd name="connsiteY9" fmla="*/ 1149350 h 3321050"/>
              <a:gd name="connsiteX10" fmla="*/ 45126 w 7531776"/>
              <a:gd name="connsiteY10" fmla="*/ 1181100 h 3321050"/>
              <a:gd name="connsiteX11" fmla="*/ 51476 w 7531776"/>
              <a:gd name="connsiteY11" fmla="*/ 1200150 h 3321050"/>
              <a:gd name="connsiteX12" fmla="*/ 57826 w 7531776"/>
              <a:gd name="connsiteY12" fmla="*/ 1295400 h 3321050"/>
              <a:gd name="connsiteX13" fmla="*/ 64176 w 7531776"/>
              <a:gd name="connsiteY13" fmla="*/ 1333500 h 3321050"/>
              <a:gd name="connsiteX14" fmla="*/ 83226 w 7531776"/>
              <a:gd name="connsiteY14" fmla="*/ 1403350 h 3321050"/>
              <a:gd name="connsiteX15" fmla="*/ 89576 w 7531776"/>
              <a:gd name="connsiteY15" fmla="*/ 1454150 h 3321050"/>
              <a:gd name="connsiteX16" fmla="*/ 95926 w 7531776"/>
              <a:gd name="connsiteY16" fmla="*/ 1473200 h 3321050"/>
              <a:gd name="connsiteX17" fmla="*/ 102276 w 7531776"/>
              <a:gd name="connsiteY17" fmla="*/ 1504950 h 3321050"/>
              <a:gd name="connsiteX18" fmla="*/ 108626 w 7531776"/>
              <a:gd name="connsiteY18" fmla="*/ 1524000 h 3321050"/>
              <a:gd name="connsiteX19" fmla="*/ 114976 w 7531776"/>
              <a:gd name="connsiteY19" fmla="*/ 1549400 h 3321050"/>
              <a:gd name="connsiteX20" fmla="*/ 127676 w 7531776"/>
              <a:gd name="connsiteY20" fmla="*/ 1587500 h 3321050"/>
              <a:gd name="connsiteX21" fmla="*/ 140376 w 7531776"/>
              <a:gd name="connsiteY21" fmla="*/ 1644650 h 3321050"/>
              <a:gd name="connsiteX22" fmla="*/ 146726 w 7531776"/>
              <a:gd name="connsiteY22" fmla="*/ 1663700 h 3321050"/>
              <a:gd name="connsiteX23" fmla="*/ 159426 w 7531776"/>
              <a:gd name="connsiteY23" fmla="*/ 1708150 h 3321050"/>
              <a:gd name="connsiteX24" fmla="*/ 153076 w 7531776"/>
              <a:gd name="connsiteY24" fmla="*/ 1879600 h 3321050"/>
              <a:gd name="connsiteX25" fmla="*/ 127676 w 7531776"/>
              <a:gd name="connsiteY25" fmla="*/ 1917700 h 3321050"/>
              <a:gd name="connsiteX26" fmla="*/ 108626 w 7531776"/>
              <a:gd name="connsiteY26" fmla="*/ 1924050 h 3321050"/>
              <a:gd name="connsiteX27" fmla="*/ 76876 w 7531776"/>
              <a:gd name="connsiteY27" fmla="*/ 1949450 h 3321050"/>
              <a:gd name="connsiteX28" fmla="*/ 45126 w 7531776"/>
              <a:gd name="connsiteY28" fmla="*/ 1987550 h 3321050"/>
              <a:gd name="connsiteX29" fmla="*/ 38776 w 7531776"/>
              <a:gd name="connsiteY29" fmla="*/ 2095500 h 3321050"/>
              <a:gd name="connsiteX30" fmla="*/ 32426 w 7531776"/>
              <a:gd name="connsiteY30" fmla="*/ 2114550 h 3321050"/>
              <a:gd name="connsiteX31" fmla="*/ 26076 w 7531776"/>
              <a:gd name="connsiteY31" fmla="*/ 2152650 h 3321050"/>
              <a:gd name="connsiteX32" fmla="*/ 7026 w 7531776"/>
              <a:gd name="connsiteY32" fmla="*/ 2222500 h 3321050"/>
              <a:gd name="connsiteX33" fmla="*/ 7026 w 7531776"/>
              <a:gd name="connsiteY33" fmla="*/ 2362200 h 3321050"/>
              <a:gd name="connsiteX34" fmla="*/ 45126 w 7531776"/>
              <a:gd name="connsiteY34" fmla="*/ 2419350 h 3321050"/>
              <a:gd name="connsiteX35" fmla="*/ 51476 w 7531776"/>
              <a:gd name="connsiteY35" fmla="*/ 2438400 h 3321050"/>
              <a:gd name="connsiteX36" fmla="*/ 57826 w 7531776"/>
              <a:gd name="connsiteY36" fmla="*/ 2476500 h 3321050"/>
              <a:gd name="connsiteX37" fmla="*/ 70526 w 7531776"/>
              <a:gd name="connsiteY37" fmla="*/ 2508250 h 3321050"/>
              <a:gd name="connsiteX38" fmla="*/ 76876 w 7531776"/>
              <a:gd name="connsiteY38" fmla="*/ 2533650 h 3321050"/>
              <a:gd name="connsiteX39" fmla="*/ 89576 w 7531776"/>
              <a:gd name="connsiteY39" fmla="*/ 2717800 h 3321050"/>
              <a:gd name="connsiteX40" fmla="*/ 95926 w 7531776"/>
              <a:gd name="connsiteY40" fmla="*/ 2743200 h 3321050"/>
              <a:gd name="connsiteX41" fmla="*/ 102276 w 7531776"/>
              <a:gd name="connsiteY41" fmla="*/ 2819400 h 3321050"/>
              <a:gd name="connsiteX42" fmla="*/ 108626 w 7531776"/>
              <a:gd name="connsiteY42" fmla="*/ 2838450 h 3321050"/>
              <a:gd name="connsiteX43" fmla="*/ 114976 w 7531776"/>
              <a:gd name="connsiteY43" fmla="*/ 3035300 h 3321050"/>
              <a:gd name="connsiteX44" fmla="*/ 121326 w 7531776"/>
              <a:gd name="connsiteY44" fmla="*/ 3067050 h 3321050"/>
              <a:gd name="connsiteX45" fmla="*/ 134026 w 7531776"/>
              <a:gd name="connsiteY45" fmla="*/ 3086100 h 3321050"/>
              <a:gd name="connsiteX46" fmla="*/ 140376 w 7531776"/>
              <a:gd name="connsiteY46" fmla="*/ 3105150 h 3321050"/>
              <a:gd name="connsiteX47" fmla="*/ 178476 w 7531776"/>
              <a:gd name="connsiteY47" fmla="*/ 3143250 h 3321050"/>
              <a:gd name="connsiteX48" fmla="*/ 222926 w 7531776"/>
              <a:gd name="connsiteY48" fmla="*/ 3194050 h 3321050"/>
              <a:gd name="connsiteX49" fmla="*/ 292776 w 7531776"/>
              <a:gd name="connsiteY49" fmla="*/ 3225800 h 3321050"/>
              <a:gd name="connsiteX50" fmla="*/ 318176 w 7531776"/>
              <a:gd name="connsiteY50" fmla="*/ 3238500 h 3321050"/>
              <a:gd name="connsiteX51" fmla="*/ 349926 w 7531776"/>
              <a:gd name="connsiteY51" fmla="*/ 3244850 h 3321050"/>
              <a:gd name="connsiteX52" fmla="*/ 375326 w 7531776"/>
              <a:gd name="connsiteY52" fmla="*/ 3251200 h 3321050"/>
              <a:gd name="connsiteX53" fmla="*/ 413426 w 7531776"/>
              <a:gd name="connsiteY53" fmla="*/ 3263900 h 3321050"/>
              <a:gd name="connsiteX54" fmla="*/ 534076 w 7531776"/>
              <a:gd name="connsiteY54" fmla="*/ 3276600 h 3321050"/>
              <a:gd name="connsiteX55" fmla="*/ 635676 w 7531776"/>
              <a:gd name="connsiteY55" fmla="*/ 3295650 h 3321050"/>
              <a:gd name="connsiteX56" fmla="*/ 743626 w 7531776"/>
              <a:gd name="connsiteY56" fmla="*/ 3302000 h 3321050"/>
              <a:gd name="connsiteX57" fmla="*/ 921426 w 7531776"/>
              <a:gd name="connsiteY57" fmla="*/ 3321050 h 3321050"/>
              <a:gd name="connsiteX58" fmla="*/ 1702476 w 7531776"/>
              <a:gd name="connsiteY58" fmla="*/ 3308350 h 3321050"/>
              <a:gd name="connsiteX59" fmla="*/ 1721526 w 7531776"/>
              <a:gd name="connsiteY59" fmla="*/ 3302000 h 3321050"/>
              <a:gd name="connsiteX60" fmla="*/ 1734226 w 7531776"/>
              <a:gd name="connsiteY60" fmla="*/ 3276600 h 3321050"/>
              <a:gd name="connsiteX61" fmla="*/ 1778676 w 7531776"/>
              <a:gd name="connsiteY61" fmla="*/ 3219450 h 3321050"/>
              <a:gd name="connsiteX62" fmla="*/ 1785026 w 7531776"/>
              <a:gd name="connsiteY62" fmla="*/ 3200400 h 3321050"/>
              <a:gd name="connsiteX63" fmla="*/ 1797726 w 7531776"/>
              <a:gd name="connsiteY63" fmla="*/ 3130550 h 3321050"/>
              <a:gd name="connsiteX64" fmla="*/ 1791376 w 7531776"/>
              <a:gd name="connsiteY64" fmla="*/ 3105150 h 3321050"/>
              <a:gd name="connsiteX65" fmla="*/ 1772326 w 7531776"/>
              <a:gd name="connsiteY65" fmla="*/ 3098800 h 3321050"/>
              <a:gd name="connsiteX66" fmla="*/ 1715176 w 7531776"/>
              <a:gd name="connsiteY66" fmla="*/ 3067050 h 3321050"/>
              <a:gd name="connsiteX67" fmla="*/ 1677076 w 7531776"/>
              <a:gd name="connsiteY67" fmla="*/ 3028950 h 3321050"/>
              <a:gd name="connsiteX68" fmla="*/ 1696126 w 7531776"/>
              <a:gd name="connsiteY68" fmla="*/ 3016250 h 3321050"/>
              <a:gd name="connsiteX69" fmla="*/ 1708826 w 7531776"/>
              <a:gd name="connsiteY69" fmla="*/ 2997200 h 3321050"/>
              <a:gd name="connsiteX70" fmla="*/ 1746926 w 7531776"/>
              <a:gd name="connsiteY70" fmla="*/ 2971800 h 3321050"/>
              <a:gd name="connsiteX71" fmla="*/ 1759626 w 7531776"/>
              <a:gd name="connsiteY71" fmla="*/ 2933700 h 3321050"/>
              <a:gd name="connsiteX72" fmla="*/ 1765976 w 7531776"/>
              <a:gd name="connsiteY72" fmla="*/ 2914650 h 3321050"/>
              <a:gd name="connsiteX73" fmla="*/ 1778676 w 7531776"/>
              <a:gd name="connsiteY73" fmla="*/ 2781300 h 3321050"/>
              <a:gd name="connsiteX74" fmla="*/ 1791376 w 7531776"/>
              <a:gd name="connsiteY74" fmla="*/ 2266950 h 3321050"/>
              <a:gd name="connsiteX75" fmla="*/ 1785026 w 7531776"/>
              <a:gd name="connsiteY75" fmla="*/ 2165350 h 3321050"/>
              <a:gd name="connsiteX76" fmla="*/ 1772326 w 7531776"/>
              <a:gd name="connsiteY76" fmla="*/ 2127250 h 3321050"/>
              <a:gd name="connsiteX77" fmla="*/ 1759626 w 7531776"/>
              <a:gd name="connsiteY77" fmla="*/ 2082800 h 3321050"/>
              <a:gd name="connsiteX78" fmla="*/ 1753276 w 7531776"/>
              <a:gd name="connsiteY78" fmla="*/ 2012950 h 3321050"/>
              <a:gd name="connsiteX79" fmla="*/ 1746926 w 7531776"/>
              <a:gd name="connsiteY79" fmla="*/ 1993900 h 3321050"/>
              <a:gd name="connsiteX80" fmla="*/ 1740576 w 7531776"/>
              <a:gd name="connsiteY80" fmla="*/ 1968500 h 3321050"/>
              <a:gd name="connsiteX81" fmla="*/ 1727876 w 7531776"/>
              <a:gd name="connsiteY81" fmla="*/ 1930400 h 3321050"/>
              <a:gd name="connsiteX82" fmla="*/ 1708826 w 7531776"/>
              <a:gd name="connsiteY82" fmla="*/ 1911350 h 3321050"/>
              <a:gd name="connsiteX83" fmla="*/ 1689776 w 7531776"/>
              <a:gd name="connsiteY83" fmla="*/ 1797050 h 3321050"/>
              <a:gd name="connsiteX84" fmla="*/ 1696126 w 7531776"/>
              <a:gd name="connsiteY84" fmla="*/ 1765300 h 3321050"/>
              <a:gd name="connsiteX85" fmla="*/ 1708826 w 7531776"/>
              <a:gd name="connsiteY85" fmla="*/ 1746250 h 3321050"/>
              <a:gd name="connsiteX86" fmla="*/ 1715176 w 7531776"/>
              <a:gd name="connsiteY86" fmla="*/ 1727200 h 3321050"/>
              <a:gd name="connsiteX87" fmla="*/ 1721526 w 7531776"/>
              <a:gd name="connsiteY87" fmla="*/ 1657350 h 3321050"/>
              <a:gd name="connsiteX88" fmla="*/ 1734226 w 7531776"/>
              <a:gd name="connsiteY88" fmla="*/ 1638300 h 3321050"/>
              <a:gd name="connsiteX89" fmla="*/ 1740576 w 7531776"/>
              <a:gd name="connsiteY89" fmla="*/ 1619250 h 3321050"/>
              <a:gd name="connsiteX90" fmla="*/ 1759626 w 7531776"/>
              <a:gd name="connsiteY90" fmla="*/ 1136650 h 3321050"/>
              <a:gd name="connsiteX91" fmla="*/ 1759626 w 7531776"/>
              <a:gd name="connsiteY91" fmla="*/ 1136650 h 3321050"/>
              <a:gd name="connsiteX92" fmla="*/ 1778676 w 7531776"/>
              <a:gd name="connsiteY92" fmla="*/ 1041400 h 3321050"/>
              <a:gd name="connsiteX93" fmla="*/ 1772326 w 7531776"/>
              <a:gd name="connsiteY93" fmla="*/ 939800 h 3321050"/>
              <a:gd name="connsiteX94" fmla="*/ 1765976 w 7531776"/>
              <a:gd name="connsiteY94" fmla="*/ 908050 h 3321050"/>
              <a:gd name="connsiteX95" fmla="*/ 1759626 w 7531776"/>
              <a:gd name="connsiteY95" fmla="*/ 723900 h 3321050"/>
              <a:gd name="connsiteX96" fmla="*/ 1753276 w 7531776"/>
              <a:gd name="connsiteY96" fmla="*/ 704850 h 3321050"/>
              <a:gd name="connsiteX97" fmla="*/ 1746926 w 7531776"/>
              <a:gd name="connsiteY97" fmla="*/ 679450 h 3321050"/>
              <a:gd name="connsiteX98" fmla="*/ 1759626 w 7531776"/>
              <a:gd name="connsiteY98" fmla="*/ 577850 h 3321050"/>
              <a:gd name="connsiteX99" fmla="*/ 1765976 w 7531776"/>
              <a:gd name="connsiteY99" fmla="*/ 558800 h 3321050"/>
              <a:gd name="connsiteX100" fmla="*/ 1759626 w 7531776"/>
              <a:gd name="connsiteY100" fmla="*/ 508000 h 3321050"/>
              <a:gd name="connsiteX101" fmla="*/ 1753276 w 7531776"/>
              <a:gd name="connsiteY101" fmla="*/ 488950 h 3321050"/>
              <a:gd name="connsiteX102" fmla="*/ 1759626 w 7531776"/>
              <a:gd name="connsiteY102" fmla="*/ 425450 h 3321050"/>
              <a:gd name="connsiteX103" fmla="*/ 1791376 w 7531776"/>
              <a:gd name="connsiteY103" fmla="*/ 387350 h 3321050"/>
              <a:gd name="connsiteX104" fmla="*/ 1848526 w 7531776"/>
              <a:gd name="connsiteY104" fmla="*/ 361950 h 3321050"/>
              <a:gd name="connsiteX105" fmla="*/ 1886626 w 7531776"/>
              <a:gd name="connsiteY105" fmla="*/ 342900 h 3321050"/>
              <a:gd name="connsiteX106" fmla="*/ 1918376 w 7531776"/>
              <a:gd name="connsiteY106" fmla="*/ 323850 h 3321050"/>
              <a:gd name="connsiteX107" fmla="*/ 1943776 w 7531776"/>
              <a:gd name="connsiteY107" fmla="*/ 311150 h 3321050"/>
              <a:gd name="connsiteX108" fmla="*/ 2039026 w 7531776"/>
              <a:gd name="connsiteY108" fmla="*/ 260350 h 3321050"/>
              <a:gd name="connsiteX109" fmla="*/ 2108876 w 7531776"/>
              <a:gd name="connsiteY109" fmla="*/ 241300 h 3321050"/>
              <a:gd name="connsiteX110" fmla="*/ 2191426 w 7531776"/>
              <a:gd name="connsiteY110" fmla="*/ 215900 h 3321050"/>
              <a:gd name="connsiteX111" fmla="*/ 2261276 w 7531776"/>
              <a:gd name="connsiteY111" fmla="*/ 196850 h 3321050"/>
              <a:gd name="connsiteX112" fmla="*/ 2381926 w 7531776"/>
              <a:gd name="connsiteY112" fmla="*/ 165100 h 3321050"/>
              <a:gd name="connsiteX113" fmla="*/ 2547026 w 7531776"/>
              <a:gd name="connsiteY113" fmla="*/ 171450 h 3321050"/>
              <a:gd name="connsiteX114" fmla="*/ 2616876 w 7531776"/>
              <a:gd name="connsiteY114" fmla="*/ 190500 h 3321050"/>
              <a:gd name="connsiteX115" fmla="*/ 2705776 w 7531776"/>
              <a:gd name="connsiteY115" fmla="*/ 196850 h 3321050"/>
              <a:gd name="connsiteX116" fmla="*/ 2756576 w 7531776"/>
              <a:gd name="connsiteY116" fmla="*/ 209550 h 3321050"/>
              <a:gd name="connsiteX117" fmla="*/ 2807376 w 7531776"/>
              <a:gd name="connsiteY117" fmla="*/ 234950 h 3321050"/>
              <a:gd name="connsiteX118" fmla="*/ 2845476 w 7531776"/>
              <a:gd name="connsiteY118" fmla="*/ 247650 h 3321050"/>
              <a:gd name="connsiteX119" fmla="*/ 2896276 w 7531776"/>
              <a:gd name="connsiteY119" fmla="*/ 273050 h 3321050"/>
              <a:gd name="connsiteX120" fmla="*/ 2959776 w 7531776"/>
              <a:gd name="connsiteY120" fmla="*/ 292100 h 3321050"/>
              <a:gd name="connsiteX121" fmla="*/ 3004226 w 7531776"/>
              <a:gd name="connsiteY121" fmla="*/ 317500 h 3321050"/>
              <a:gd name="connsiteX122" fmla="*/ 3042326 w 7531776"/>
              <a:gd name="connsiteY122" fmla="*/ 330200 h 3321050"/>
              <a:gd name="connsiteX123" fmla="*/ 3067726 w 7531776"/>
              <a:gd name="connsiteY123" fmla="*/ 349250 h 3321050"/>
              <a:gd name="connsiteX124" fmla="*/ 3086776 w 7531776"/>
              <a:gd name="connsiteY124" fmla="*/ 355600 h 3321050"/>
              <a:gd name="connsiteX125" fmla="*/ 3124876 w 7531776"/>
              <a:gd name="connsiteY125" fmla="*/ 381000 h 3321050"/>
              <a:gd name="connsiteX126" fmla="*/ 3137576 w 7531776"/>
              <a:gd name="connsiteY126" fmla="*/ 431800 h 3321050"/>
              <a:gd name="connsiteX127" fmla="*/ 3143926 w 7531776"/>
              <a:gd name="connsiteY127" fmla="*/ 457200 h 3321050"/>
              <a:gd name="connsiteX128" fmla="*/ 3156626 w 7531776"/>
              <a:gd name="connsiteY128" fmla="*/ 520700 h 3321050"/>
              <a:gd name="connsiteX129" fmla="*/ 3150276 w 7531776"/>
              <a:gd name="connsiteY129" fmla="*/ 577850 h 3321050"/>
              <a:gd name="connsiteX130" fmla="*/ 3112176 w 7531776"/>
              <a:gd name="connsiteY130" fmla="*/ 590550 h 3321050"/>
              <a:gd name="connsiteX131" fmla="*/ 3074076 w 7531776"/>
              <a:gd name="connsiteY131" fmla="*/ 609600 h 3321050"/>
              <a:gd name="connsiteX132" fmla="*/ 3048676 w 7531776"/>
              <a:gd name="connsiteY132" fmla="*/ 666750 h 3321050"/>
              <a:gd name="connsiteX133" fmla="*/ 3055026 w 7531776"/>
              <a:gd name="connsiteY133" fmla="*/ 901700 h 3321050"/>
              <a:gd name="connsiteX134" fmla="*/ 3067726 w 7531776"/>
              <a:gd name="connsiteY134" fmla="*/ 939800 h 3321050"/>
              <a:gd name="connsiteX135" fmla="*/ 3080426 w 7531776"/>
              <a:gd name="connsiteY135" fmla="*/ 1003300 h 3321050"/>
              <a:gd name="connsiteX136" fmla="*/ 3086776 w 7531776"/>
              <a:gd name="connsiteY136" fmla="*/ 1022350 h 3321050"/>
              <a:gd name="connsiteX137" fmla="*/ 3099476 w 7531776"/>
              <a:gd name="connsiteY137" fmla="*/ 1079500 h 3321050"/>
              <a:gd name="connsiteX138" fmla="*/ 3112176 w 7531776"/>
              <a:gd name="connsiteY138" fmla="*/ 1238250 h 3321050"/>
              <a:gd name="connsiteX139" fmla="*/ 3124876 w 7531776"/>
              <a:gd name="connsiteY139" fmla="*/ 1327150 h 3321050"/>
              <a:gd name="connsiteX140" fmla="*/ 3137576 w 7531776"/>
              <a:gd name="connsiteY140" fmla="*/ 1498600 h 3321050"/>
              <a:gd name="connsiteX141" fmla="*/ 3143926 w 7531776"/>
              <a:gd name="connsiteY141" fmla="*/ 1517650 h 3321050"/>
              <a:gd name="connsiteX142" fmla="*/ 3156626 w 7531776"/>
              <a:gd name="connsiteY142" fmla="*/ 1562100 h 3321050"/>
              <a:gd name="connsiteX143" fmla="*/ 3162976 w 7531776"/>
              <a:gd name="connsiteY143" fmla="*/ 1600200 h 3321050"/>
              <a:gd name="connsiteX144" fmla="*/ 3182026 w 7531776"/>
              <a:gd name="connsiteY144" fmla="*/ 1644650 h 3321050"/>
              <a:gd name="connsiteX145" fmla="*/ 3194726 w 7531776"/>
              <a:gd name="connsiteY145" fmla="*/ 1663700 h 3321050"/>
              <a:gd name="connsiteX146" fmla="*/ 3213776 w 7531776"/>
              <a:gd name="connsiteY146" fmla="*/ 1670050 h 3321050"/>
              <a:gd name="connsiteX147" fmla="*/ 3315376 w 7531776"/>
              <a:gd name="connsiteY147" fmla="*/ 1720850 h 3321050"/>
              <a:gd name="connsiteX148" fmla="*/ 3404276 w 7531776"/>
              <a:gd name="connsiteY148" fmla="*/ 1758950 h 3321050"/>
              <a:gd name="connsiteX149" fmla="*/ 3467776 w 7531776"/>
              <a:gd name="connsiteY149" fmla="*/ 1765300 h 3321050"/>
              <a:gd name="connsiteX150" fmla="*/ 3531276 w 7531776"/>
              <a:gd name="connsiteY150" fmla="*/ 1778000 h 3321050"/>
              <a:gd name="connsiteX151" fmla="*/ 4305976 w 7531776"/>
              <a:gd name="connsiteY151" fmla="*/ 1752600 h 3321050"/>
              <a:gd name="connsiteX152" fmla="*/ 4344076 w 7531776"/>
              <a:gd name="connsiteY152" fmla="*/ 1739900 h 3321050"/>
              <a:gd name="connsiteX153" fmla="*/ 4369476 w 7531776"/>
              <a:gd name="connsiteY153" fmla="*/ 1733550 h 3321050"/>
              <a:gd name="connsiteX154" fmla="*/ 4388526 w 7531776"/>
              <a:gd name="connsiteY154" fmla="*/ 1727200 h 3321050"/>
              <a:gd name="connsiteX155" fmla="*/ 4413926 w 7531776"/>
              <a:gd name="connsiteY155" fmla="*/ 1720850 h 3321050"/>
              <a:gd name="connsiteX156" fmla="*/ 4445676 w 7531776"/>
              <a:gd name="connsiteY156" fmla="*/ 1708150 h 3321050"/>
              <a:gd name="connsiteX157" fmla="*/ 4515526 w 7531776"/>
              <a:gd name="connsiteY157" fmla="*/ 1701800 h 3321050"/>
              <a:gd name="connsiteX158" fmla="*/ 4585376 w 7531776"/>
              <a:gd name="connsiteY158" fmla="*/ 1689100 h 3321050"/>
              <a:gd name="connsiteX159" fmla="*/ 4623476 w 7531776"/>
              <a:gd name="connsiteY159" fmla="*/ 1682750 h 3321050"/>
              <a:gd name="connsiteX160" fmla="*/ 4667926 w 7531776"/>
              <a:gd name="connsiteY160" fmla="*/ 1663700 h 3321050"/>
              <a:gd name="connsiteX161" fmla="*/ 4699676 w 7531776"/>
              <a:gd name="connsiteY161" fmla="*/ 1651000 h 3321050"/>
              <a:gd name="connsiteX162" fmla="*/ 4718726 w 7531776"/>
              <a:gd name="connsiteY162" fmla="*/ 1644650 h 3321050"/>
              <a:gd name="connsiteX163" fmla="*/ 4744126 w 7531776"/>
              <a:gd name="connsiteY163" fmla="*/ 1638300 h 3321050"/>
              <a:gd name="connsiteX164" fmla="*/ 4807626 w 7531776"/>
              <a:gd name="connsiteY164" fmla="*/ 1606550 h 3321050"/>
              <a:gd name="connsiteX165" fmla="*/ 4858426 w 7531776"/>
              <a:gd name="connsiteY165" fmla="*/ 1593850 h 3321050"/>
              <a:gd name="connsiteX166" fmla="*/ 4883826 w 7531776"/>
              <a:gd name="connsiteY166" fmla="*/ 1428750 h 3321050"/>
              <a:gd name="connsiteX167" fmla="*/ 4896526 w 7531776"/>
              <a:gd name="connsiteY167" fmla="*/ 1397000 h 3321050"/>
              <a:gd name="connsiteX168" fmla="*/ 4921926 w 7531776"/>
              <a:gd name="connsiteY168" fmla="*/ 1301750 h 3321050"/>
              <a:gd name="connsiteX169" fmla="*/ 4928276 w 7531776"/>
              <a:gd name="connsiteY169" fmla="*/ 1276350 h 3321050"/>
              <a:gd name="connsiteX170" fmla="*/ 4934626 w 7531776"/>
              <a:gd name="connsiteY170" fmla="*/ 1238250 h 3321050"/>
              <a:gd name="connsiteX171" fmla="*/ 4890176 w 7531776"/>
              <a:gd name="connsiteY171" fmla="*/ 1181100 h 3321050"/>
              <a:gd name="connsiteX172" fmla="*/ 4871126 w 7531776"/>
              <a:gd name="connsiteY172" fmla="*/ 1168400 h 3321050"/>
              <a:gd name="connsiteX173" fmla="*/ 4858426 w 7531776"/>
              <a:gd name="connsiteY173" fmla="*/ 1149350 h 3321050"/>
              <a:gd name="connsiteX174" fmla="*/ 4858426 w 7531776"/>
              <a:gd name="connsiteY174" fmla="*/ 977900 h 3321050"/>
              <a:gd name="connsiteX175" fmla="*/ 4871126 w 7531776"/>
              <a:gd name="connsiteY175" fmla="*/ 908050 h 3321050"/>
              <a:gd name="connsiteX176" fmla="*/ 4883826 w 7531776"/>
              <a:gd name="connsiteY176" fmla="*/ 800100 h 3321050"/>
              <a:gd name="connsiteX177" fmla="*/ 4896526 w 7531776"/>
              <a:gd name="connsiteY177" fmla="*/ 781050 h 3321050"/>
              <a:gd name="connsiteX178" fmla="*/ 4877476 w 7531776"/>
              <a:gd name="connsiteY178" fmla="*/ 723900 h 3321050"/>
              <a:gd name="connsiteX179" fmla="*/ 4858426 w 7531776"/>
              <a:gd name="connsiteY179" fmla="*/ 622300 h 3321050"/>
              <a:gd name="connsiteX180" fmla="*/ 4839376 w 7531776"/>
              <a:gd name="connsiteY180" fmla="*/ 609600 h 3321050"/>
              <a:gd name="connsiteX181" fmla="*/ 4794926 w 7531776"/>
              <a:gd name="connsiteY181" fmla="*/ 577850 h 3321050"/>
              <a:gd name="connsiteX182" fmla="*/ 4782226 w 7531776"/>
              <a:gd name="connsiteY182" fmla="*/ 533400 h 3321050"/>
              <a:gd name="connsiteX183" fmla="*/ 4769526 w 7531776"/>
              <a:gd name="connsiteY183" fmla="*/ 501650 h 3321050"/>
              <a:gd name="connsiteX184" fmla="*/ 4775876 w 7531776"/>
              <a:gd name="connsiteY184" fmla="*/ 349250 h 3321050"/>
              <a:gd name="connsiteX185" fmla="*/ 4915576 w 7531776"/>
              <a:gd name="connsiteY185" fmla="*/ 374650 h 3321050"/>
              <a:gd name="connsiteX186" fmla="*/ 4991776 w 7531776"/>
              <a:gd name="connsiteY186" fmla="*/ 381000 h 3321050"/>
              <a:gd name="connsiteX187" fmla="*/ 5055276 w 7531776"/>
              <a:gd name="connsiteY187" fmla="*/ 393700 h 3321050"/>
              <a:gd name="connsiteX188" fmla="*/ 5150526 w 7531776"/>
              <a:gd name="connsiteY188" fmla="*/ 406400 h 3321050"/>
              <a:gd name="connsiteX189" fmla="*/ 5226726 w 7531776"/>
              <a:gd name="connsiteY189" fmla="*/ 419100 h 3321050"/>
              <a:gd name="connsiteX190" fmla="*/ 5328326 w 7531776"/>
              <a:gd name="connsiteY190" fmla="*/ 425450 h 3321050"/>
              <a:gd name="connsiteX191" fmla="*/ 5753776 w 7531776"/>
              <a:gd name="connsiteY191" fmla="*/ 419100 h 3321050"/>
              <a:gd name="connsiteX192" fmla="*/ 6077626 w 7531776"/>
              <a:gd name="connsiteY192" fmla="*/ 438150 h 3321050"/>
              <a:gd name="connsiteX193" fmla="*/ 6255426 w 7531776"/>
              <a:gd name="connsiteY193" fmla="*/ 450850 h 3321050"/>
              <a:gd name="connsiteX194" fmla="*/ 6274476 w 7531776"/>
              <a:gd name="connsiteY194" fmla="*/ 457200 h 3321050"/>
              <a:gd name="connsiteX195" fmla="*/ 6268126 w 7531776"/>
              <a:gd name="connsiteY195" fmla="*/ 577850 h 3321050"/>
              <a:gd name="connsiteX196" fmla="*/ 6255426 w 7531776"/>
              <a:gd name="connsiteY196" fmla="*/ 596900 h 3321050"/>
              <a:gd name="connsiteX197" fmla="*/ 6217326 w 7531776"/>
              <a:gd name="connsiteY197" fmla="*/ 622300 h 3321050"/>
              <a:gd name="connsiteX198" fmla="*/ 6198276 w 7531776"/>
              <a:gd name="connsiteY198" fmla="*/ 635000 h 3321050"/>
              <a:gd name="connsiteX199" fmla="*/ 6179226 w 7531776"/>
              <a:gd name="connsiteY199" fmla="*/ 654050 h 3321050"/>
              <a:gd name="connsiteX200" fmla="*/ 6179226 w 7531776"/>
              <a:gd name="connsiteY200" fmla="*/ 781050 h 3321050"/>
              <a:gd name="connsiteX201" fmla="*/ 6191926 w 7531776"/>
              <a:gd name="connsiteY201" fmla="*/ 819150 h 3321050"/>
              <a:gd name="connsiteX202" fmla="*/ 6198276 w 7531776"/>
              <a:gd name="connsiteY202" fmla="*/ 838200 h 3321050"/>
              <a:gd name="connsiteX203" fmla="*/ 6204626 w 7531776"/>
              <a:gd name="connsiteY203" fmla="*/ 1016000 h 3321050"/>
              <a:gd name="connsiteX204" fmla="*/ 6210976 w 7531776"/>
              <a:gd name="connsiteY204" fmla="*/ 1085850 h 3321050"/>
              <a:gd name="connsiteX205" fmla="*/ 6204626 w 7531776"/>
              <a:gd name="connsiteY205" fmla="*/ 1244600 h 3321050"/>
              <a:gd name="connsiteX206" fmla="*/ 6204626 w 7531776"/>
              <a:gd name="connsiteY206" fmla="*/ 1479550 h 3321050"/>
              <a:gd name="connsiteX207" fmla="*/ 6198276 w 7531776"/>
              <a:gd name="connsiteY207" fmla="*/ 1498600 h 3321050"/>
              <a:gd name="connsiteX208" fmla="*/ 6204626 w 7531776"/>
              <a:gd name="connsiteY208" fmla="*/ 1549400 h 3321050"/>
              <a:gd name="connsiteX209" fmla="*/ 6217326 w 7531776"/>
              <a:gd name="connsiteY209" fmla="*/ 1568450 h 3321050"/>
              <a:gd name="connsiteX210" fmla="*/ 6274476 w 7531776"/>
              <a:gd name="connsiteY210" fmla="*/ 1600200 h 3321050"/>
              <a:gd name="connsiteX211" fmla="*/ 6293526 w 7531776"/>
              <a:gd name="connsiteY211" fmla="*/ 1612900 h 3321050"/>
              <a:gd name="connsiteX212" fmla="*/ 6337976 w 7531776"/>
              <a:gd name="connsiteY212" fmla="*/ 1644650 h 3321050"/>
              <a:gd name="connsiteX213" fmla="*/ 6445926 w 7531776"/>
              <a:gd name="connsiteY213" fmla="*/ 1670050 h 3321050"/>
              <a:gd name="connsiteX214" fmla="*/ 6496726 w 7531776"/>
              <a:gd name="connsiteY214" fmla="*/ 1682750 h 3321050"/>
              <a:gd name="connsiteX215" fmla="*/ 6611026 w 7531776"/>
              <a:gd name="connsiteY215" fmla="*/ 1695450 h 3321050"/>
              <a:gd name="connsiteX216" fmla="*/ 6738026 w 7531776"/>
              <a:gd name="connsiteY216" fmla="*/ 1689100 h 3321050"/>
              <a:gd name="connsiteX217" fmla="*/ 6776126 w 7531776"/>
              <a:gd name="connsiteY217" fmla="*/ 1676400 h 3321050"/>
              <a:gd name="connsiteX218" fmla="*/ 6814226 w 7531776"/>
              <a:gd name="connsiteY218" fmla="*/ 1670050 h 3321050"/>
              <a:gd name="connsiteX219" fmla="*/ 6833276 w 7531776"/>
              <a:gd name="connsiteY219" fmla="*/ 1663700 h 3321050"/>
              <a:gd name="connsiteX220" fmla="*/ 6865026 w 7531776"/>
              <a:gd name="connsiteY220" fmla="*/ 1657350 h 3321050"/>
              <a:gd name="connsiteX221" fmla="*/ 6915826 w 7531776"/>
              <a:gd name="connsiteY221" fmla="*/ 1644650 h 3321050"/>
              <a:gd name="connsiteX222" fmla="*/ 7042826 w 7531776"/>
              <a:gd name="connsiteY222" fmla="*/ 1625600 h 3321050"/>
              <a:gd name="connsiteX223" fmla="*/ 7080926 w 7531776"/>
              <a:gd name="connsiteY223" fmla="*/ 1612900 h 3321050"/>
              <a:gd name="connsiteX224" fmla="*/ 7296826 w 7531776"/>
              <a:gd name="connsiteY224" fmla="*/ 1600200 h 3321050"/>
              <a:gd name="connsiteX225" fmla="*/ 7353976 w 7531776"/>
              <a:gd name="connsiteY225" fmla="*/ 1581150 h 3321050"/>
              <a:gd name="connsiteX226" fmla="*/ 7373026 w 7531776"/>
              <a:gd name="connsiteY226" fmla="*/ 1574800 h 3321050"/>
              <a:gd name="connsiteX227" fmla="*/ 7385726 w 7531776"/>
              <a:gd name="connsiteY227" fmla="*/ 1555750 h 3321050"/>
              <a:gd name="connsiteX228" fmla="*/ 7404776 w 7531776"/>
              <a:gd name="connsiteY228" fmla="*/ 1543050 h 3321050"/>
              <a:gd name="connsiteX229" fmla="*/ 7436526 w 7531776"/>
              <a:gd name="connsiteY229" fmla="*/ 1504950 h 3321050"/>
              <a:gd name="connsiteX230" fmla="*/ 7442876 w 7531776"/>
              <a:gd name="connsiteY230" fmla="*/ 1485900 h 3321050"/>
              <a:gd name="connsiteX231" fmla="*/ 7449226 w 7531776"/>
              <a:gd name="connsiteY231" fmla="*/ 1460500 h 3321050"/>
              <a:gd name="connsiteX232" fmla="*/ 7461926 w 7531776"/>
              <a:gd name="connsiteY232" fmla="*/ 1435100 h 3321050"/>
              <a:gd name="connsiteX233" fmla="*/ 7474626 w 7531776"/>
              <a:gd name="connsiteY233" fmla="*/ 1390650 h 3321050"/>
              <a:gd name="connsiteX234" fmla="*/ 7487326 w 7531776"/>
              <a:gd name="connsiteY234" fmla="*/ 1365250 h 3321050"/>
              <a:gd name="connsiteX235" fmla="*/ 7500026 w 7531776"/>
              <a:gd name="connsiteY235" fmla="*/ 1327150 h 3321050"/>
              <a:gd name="connsiteX236" fmla="*/ 7506376 w 7531776"/>
              <a:gd name="connsiteY236" fmla="*/ 1308100 h 3321050"/>
              <a:gd name="connsiteX237" fmla="*/ 7519076 w 7531776"/>
              <a:gd name="connsiteY237" fmla="*/ 1289050 h 3321050"/>
              <a:gd name="connsiteX238" fmla="*/ 7525426 w 7531776"/>
              <a:gd name="connsiteY238" fmla="*/ 1250950 h 3321050"/>
              <a:gd name="connsiteX239" fmla="*/ 7531776 w 7531776"/>
              <a:gd name="connsiteY239" fmla="*/ 1231900 h 3321050"/>
              <a:gd name="connsiteX240" fmla="*/ 7525426 w 7531776"/>
              <a:gd name="connsiteY240" fmla="*/ 1028700 h 3321050"/>
              <a:gd name="connsiteX241" fmla="*/ 7519076 w 7531776"/>
              <a:gd name="connsiteY241" fmla="*/ 1009650 h 3321050"/>
              <a:gd name="connsiteX242" fmla="*/ 7506376 w 7531776"/>
              <a:gd name="connsiteY242" fmla="*/ 990600 h 3321050"/>
              <a:gd name="connsiteX243" fmla="*/ 7493676 w 7531776"/>
              <a:gd name="connsiteY243" fmla="*/ 901700 h 3321050"/>
              <a:gd name="connsiteX244" fmla="*/ 7480976 w 7531776"/>
              <a:gd name="connsiteY244" fmla="*/ 749300 h 3321050"/>
              <a:gd name="connsiteX245" fmla="*/ 7468276 w 7531776"/>
              <a:gd name="connsiteY245" fmla="*/ 660400 h 3321050"/>
              <a:gd name="connsiteX246" fmla="*/ 7461926 w 7531776"/>
              <a:gd name="connsiteY246" fmla="*/ 635000 h 3321050"/>
              <a:gd name="connsiteX247" fmla="*/ 7430176 w 7531776"/>
              <a:gd name="connsiteY247" fmla="*/ 552450 h 3321050"/>
              <a:gd name="connsiteX248" fmla="*/ 7392076 w 7531776"/>
              <a:gd name="connsiteY248" fmla="*/ 476250 h 3321050"/>
              <a:gd name="connsiteX249" fmla="*/ 7353976 w 7531776"/>
              <a:gd name="connsiteY249" fmla="*/ 444500 h 3321050"/>
              <a:gd name="connsiteX250" fmla="*/ 7290476 w 7531776"/>
              <a:gd name="connsiteY250" fmla="*/ 412750 h 3321050"/>
              <a:gd name="connsiteX251" fmla="*/ 7226976 w 7531776"/>
              <a:gd name="connsiteY251" fmla="*/ 400050 h 3321050"/>
              <a:gd name="connsiteX252" fmla="*/ 7042826 w 7531776"/>
              <a:gd name="connsiteY252" fmla="*/ 342900 h 3321050"/>
              <a:gd name="connsiteX253" fmla="*/ 6865026 w 7531776"/>
              <a:gd name="connsiteY253" fmla="*/ 311150 h 3321050"/>
              <a:gd name="connsiteX254" fmla="*/ 6826926 w 7531776"/>
              <a:gd name="connsiteY254" fmla="*/ 304800 h 3321050"/>
              <a:gd name="connsiteX255" fmla="*/ 6795176 w 7531776"/>
              <a:gd name="connsiteY255" fmla="*/ 298450 h 3321050"/>
              <a:gd name="connsiteX256" fmla="*/ 6687226 w 7531776"/>
              <a:gd name="connsiteY256" fmla="*/ 285750 h 3321050"/>
              <a:gd name="connsiteX257" fmla="*/ 6458626 w 7531776"/>
              <a:gd name="connsiteY257" fmla="*/ 254000 h 3321050"/>
              <a:gd name="connsiteX258" fmla="*/ 5753776 w 7531776"/>
              <a:gd name="connsiteY258" fmla="*/ 266700 h 3321050"/>
              <a:gd name="connsiteX259" fmla="*/ 5601376 w 7531776"/>
              <a:gd name="connsiteY259" fmla="*/ 279400 h 3321050"/>
              <a:gd name="connsiteX260" fmla="*/ 5194976 w 7531776"/>
              <a:gd name="connsiteY260" fmla="*/ 260350 h 3321050"/>
              <a:gd name="connsiteX261" fmla="*/ 5137826 w 7531776"/>
              <a:gd name="connsiteY261" fmla="*/ 254000 h 3321050"/>
              <a:gd name="connsiteX262" fmla="*/ 5004476 w 7531776"/>
              <a:gd name="connsiteY262" fmla="*/ 215900 h 3321050"/>
              <a:gd name="connsiteX263" fmla="*/ 4877476 w 7531776"/>
              <a:gd name="connsiteY263" fmla="*/ 203200 h 3321050"/>
              <a:gd name="connsiteX264" fmla="*/ 4731426 w 7531776"/>
              <a:gd name="connsiteY264" fmla="*/ 190500 h 3321050"/>
              <a:gd name="connsiteX265" fmla="*/ 4667926 w 7531776"/>
              <a:gd name="connsiteY265" fmla="*/ 184150 h 3321050"/>
              <a:gd name="connsiteX266" fmla="*/ 4585376 w 7531776"/>
              <a:gd name="connsiteY266" fmla="*/ 171450 h 3321050"/>
              <a:gd name="connsiteX267" fmla="*/ 3505876 w 7531776"/>
              <a:gd name="connsiteY267" fmla="*/ 165100 h 3321050"/>
              <a:gd name="connsiteX268" fmla="*/ 3480476 w 7531776"/>
              <a:gd name="connsiteY268" fmla="*/ 158750 h 3321050"/>
              <a:gd name="connsiteX269" fmla="*/ 3436026 w 7531776"/>
              <a:gd name="connsiteY269" fmla="*/ 152400 h 3321050"/>
              <a:gd name="connsiteX270" fmla="*/ 3334426 w 7531776"/>
              <a:gd name="connsiteY270" fmla="*/ 139700 h 3321050"/>
              <a:gd name="connsiteX271" fmla="*/ 3105826 w 7531776"/>
              <a:gd name="connsiteY271" fmla="*/ 107950 h 3321050"/>
              <a:gd name="connsiteX272" fmla="*/ 3029626 w 7531776"/>
              <a:gd name="connsiteY272" fmla="*/ 95250 h 3321050"/>
              <a:gd name="connsiteX273" fmla="*/ 2997876 w 7531776"/>
              <a:gd name="connsiteY273" fmla="*/ 88900 h 3321050"/>
              <a:gd name="connsiteX274" fmla="*/ 2940726 w 7531776"/>
              <a:gd name="connsiteY274" fmla="*/ 82550 h 3321050"/>
              <a:gd name="connsiteX275" fmla="*/ 2864526 w 7531776"/>
              <a:gd name="connsiteY275" fmla="*/ 63500 h 3321050"/>
              <a:gd name="connsiteX276" fmla="*/ 2807376 w 7531776"/>
              <a:gd name="connsiteY276" fmla="*/ 50800 h 3321050"/>
              <a:gd name="connsiteX277" fmla="*/ 2788326 w 7531776"/>
              <a:gd name="connsiteY277" fmla="*/ 44450 h 3321050"/>
              <a:gd name="connsiteX278" fmla="*/ 2699426 w 7531776"/>
              <a:gd name="connsiteY278" fmla="*/ 38100 h 3321050"/>
              <a:gd name="connsiteX279" fmla="*/ 2591476 w 7531776"/>
              <a:gd name="connsiteY279" fmla="*/ 19050 h 3321050"/>
              <a:gd name="connsiteX280" fmla="*/ 2407326 w 7531776"/>
              <a:gd name="connsiteY280" fmla="*/ 0 h 3321050"/>
              <a:gd name="connsiteX281" fmla="*/ 1689776 w 7531776"/>
              <a:gd name="connsiteY281" fmla="*/ 12700 h 3321050"/>
              <a:gd name="connsiteX282" fmla="*/ 1607226 w 7531776"/>
              <a:gd name="connsiteY282" fmla="*/ 19050 h 3321050"/>
              <a:gd name="connsiteX283" fmla="*/ 1499276 w 7531776"/>
              <a:gd name="connsiteY283" fmla="*/ 38100 h 3321050"/>
              <a:gd name="connsiteX284" fmla="*/ 1334176 w 7531776"/>
              <a:gd name="connsiteY284" fmla="*/ 44450 h 3321050"/>
              <a:gd name="connsiteX285" fmla="*/ 1238926 w 7531776"/>
              <a:gd name="connsiteY285" fmla="*/ 57150 h 3321050"/>
              <a:gd name="connsiteX286" fmla="*/ 1156376 w 7531776"/>
              <a:gd name="connsiteY286" fmla="*/ 63500 h 3321050"/>
              <a:gd name="connsiteX287" fmla="*/ 1105576 w 7531776"/>
              <a:gd name="connsiteY287" fmla="*/ 76200 h 3321050"/>
              <a:gd name="connsiteX288" fmla="*/ 972226 w 7531776"/>
              <a:gd name="connsiteY288" fmla="*/ 101600 h 3321050"/>
              <a:gd name="connsiteX289" fmla="*/ 692826 w 7531776"/>
              <a:gd name="connsiteY289" fmla="*/ 158750 h 3321050"/>
              <a:gd name="connsiteX290" fmla="*/ 616626 w 7531776"/>
              <a:gd name="connsiteY290" fmla="*/ 171450 h 3321050"/>
              <a:gd name="connsiteX291" fmla="*/ 565826 w 7531776"/>
              <a:gd name="connsiteY291" fmla="*/ 184150 h 3321050"/>
              <a:gd name="connsiteX292" fmla="*/ 534076 w 7531776"/>
              <a:gd name="connsiteY292" fmla="*/ 196850 h 3321050"/>
              <a:gd name="connsiteX293" fmla="*/ 470576 w 7531776"/>
              <a:gd name="connsiteY293" fmla="*/ 215900 h 3321050"/>
              <a:gd name="connsiteX294" fmla="*/ 451526 w 7531776"/>
              <a:gd name="connsiteY294" fmla="*/ 228600 h 3321050"/>
              <a:gd name="connsiteX295" fmla="*/ 400726 w 7531776"/>
              <a:gd name="connsiteY295" fmla="*/ 247650 h 3321050"/>
              <a:gd name="connsiteX296" fmla="*/ 337226 w 7531776"/>
              <a:gd name="connsiteY296" fmla="*/ 285750 h 3321050"/>
              <a:gd name="connsiteX297" fmla="*/ 292776 w 7531776"/>
              <a:gd name="connsiteY297" fmla="*/ 317500 h 3321050"/>
              <a:gd name="connsiteX298" fmla="*/ 254676 w 7531776"/>
              <a:gd name="connsiteY298" fmla="*/ 393700 h 3321050"/>
              <a:gd name="connsiteX299" fmla="*/ 235626 w 7531776"/>
              <a:gd name="connsiteY299" fmla="*/ 406400 h 3321050"/>
              <a:gd name="connsiteX300" fmla="*/ 191176 w 7531776"/>
              <a:gd name="connsiteY300" fmla="*/ 412750 h 3321050"/>
              <a:gd name="connsiteX301" fmla="*/ 165776 w 7531776"/>
              <a:gd name="connsiteY301" fmla="*/ 425450 h 3321050"/>
              <a:gd name="connsiteX302" fmla="*/ 140376 w 7531776"/>
              <a:gd name="connsiteY302" fmla="*/ 488950 h 332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7531776" h="3321050">
                <a:moveTo>
                  <a:pt x="140376" y="488950"/>
                </a:moveTo>
                <a:cubicBezTo>
                  <a:pt x="134026" y="504825"/>
                  <a:pt x="132774" y="510505"/>
                  <a:pt x="127676" y="520700"/>
                </a:cubicBezTo>
                <a:cubicBezTo>
                  <a:pt x="124263" y="527526"/>
                  <a:pt x="118076" y="532776"/>
                  <a:pt x="114976" y="539750"/>
                </a:cubicBezTo>
                <a:cubicBezTo>
                  <a:pt x="109539" y="551983"/>
                  <a:pt x="106509" y="565150"/>
                  <a:pt x="102276" y="577850"/>
                </a:cubicBezTo>
                <a:cubicBezTo>
                  <a:pt x="100159" y="584200"/>
                  <a:pt x="101495" y="593187"/>
                  <a:pt x="95926" y="596900"/>
                </a:cubicBezTo>
                <a:cubicBezTo>
                  <a:pt x="89576" y="601133"/>
                  <a:pt x="83702" y="606187"/>
                  <a:pt x="76876" y="609600"/>
                </a:cubicBezTo>
                <a:cubicBezTo>
                  <a:pt x="70889" y="612593"/>
                  <a:pt x="64176" y="613833"/>
                  <a:pt x="57826" y="615950"/>
                </a:cubicBezTo>
                <a:cubicBezTo>
                  <a:pt x="53593" y="622300"/>
                  <a:pt x="48539" y="628174"/>
                  <a:pt x="45126" y="635000"/>
                </a:cubicBezTo>
                <a:cubicBezTo>
                  <a:pt x="27860" y="669532"/>
                  <a:pt x="32585" y="765483"/>
                  <a:pt x="32426" y="768350"/>
                </a:cubicBezTo>
                <a:cubicBezTo>
                  <a:pt x="34543" y="895350"/>
                  <a:pt x="34870" y="1022392"/>
                  <a:pt x="38776" y="1149350"/>
                </a:cubicBezTo>
                <a:cubicBezTo>
                  <a:pt x="39108" y="1160138"/>
                  <a:pt x="42508" y="1170629"/>
                  <a:pt x="45126" y="1181100"/>
                </a:cubicBezTo>
                <a:cubicBezTo>
                  <a:pt x="46749" y="1187594"/>
                  <a:pt x="49359" y="1193800"/>
                  <a:pt x="51476" y="1200150"/>
                </a:cubicBezTo>
                <a:cubicBezTo>
                  <a:pt x="53593" y="1231900"/>
                  <a:pt x="54809" y="1263723"/>
                  <a:pt x="57826" y="1295400"/>
                </a:cubicBezTo>
                <a:cubicBezTo>
                  <a:pt x="59047" y="1308217"/>
                  <a:pt x="61383" y="1320931"/>
                  <a:pt x="64176" y="1333500"/>
                </a:cubicBezTo>
                <a:cubicBezTo>
                  <a:pt x="74855" y="1381556"/>
                  <a:pt x="72007" y="1313598"/>
                  <a:pt x="83226" y="1403350"/>
                </a:cubicBezTo>
                <a:cubicBezTo>
                  <a:pt x="85343" y="1420283"/>
                  <a:pt x="86523" y="1437360"/>
                  <a:pt x="89576" y="1454150"/>
                </a:cubicBezTo>
                <a:cubicBezTo>
                  <a:pt x="90773" y="1460736"/>
                  <a:pt x="94303" y="1466706"/>
                  <a:pt x="95926" y="1473200"/>
                </a:cubicBezTo>
                <a:cubicBezTo>
                  <a:pt x="98544" y="1483671"/>
                  <a:pt x="99658" y="1494479"/>
                  <a:pt x="102276" y="1504950"/>
                </a:cubicBezTo>
                <a:cubicBezTo>
                  <a:pt x="103899" y="1511444"/>
                  <a:pt x="106787" y="1517564"/>
                  <a:pt x="108626" y="1524000"/>
                </a:cubicBezTo>
                <a:cubicBezTo>
                  <a:pt x="111024" y="1532391"/>
                  <a:pt x="112468" y="1541041"/>
                  <a:pt x="114976" y="1549400"/>
                </a:cubicBezTo>
                <a:cubicBezTo>
                  <a:pt x="118823" y="1562222"/>
                  <a:pt x="125051" y="1574373"/>
                  <a:pt x="127676" y="1587500"/>
                </a:cubicBezTo>
                <a:cubicBezTo>
                  <a:pt x="132041" y="1609324"/>
                  <a:pt x="134398" y="1623725"/>
                  <a:pt x="140376" y="1644650"/>
                </a:cubicBezTo>
                <a:cubicBezTo>
                  <a:pt x="142215" y="1651086"/>
                  <a:pt x="144887" y="1657264"/>
                  <a:pt x="146726" y="1663700"/>
                </a:cubicBezTo>
                <a:cubicBezTo>
                  <a:pt x="162673" y="1719514"/>
                  <a:pt x="144201" y="1662475"/>
                  <a:pt x="159426" y="1708150"/>
                </a:cubicBezTo>
                <a:cubicBezTo>
                  <a:pt x="157309" y="1765300"/>
                  <a:pt x="161643" y="1823056"/>
                  <a:pt x="153076" y="1879600"/>
                </a:cubicBezTo>
                <a:cubicBezTo>
                  <a:pt x="150789" y="1894691"/>
                  <a:pt x="142156" y="1912873"/>
                  <a:pt x="127676" y="1917700"/>
                </a:cubicBezTo>
                <a:lnTo>
                  <a:pt x="108626" y="1924050"/>
                </a:lnTo>
                <a:cubicBezTo>
                  <a:pt x="80223" y="1966655"/>
                  <a:pt x="113682" y="1924913"/>
                  <a:pt x="76876" y="1949450"/>
                </a:cubicBezTo>
                <a:cubicBezTo>
                  <a:pt x="62208" y="1959229"/>
                  <a:pt x="54497" y="1973493"/>
                  <a:pt x="45126" y="1987550"/>
                </a:cubicBezTo>
                <a:cubicBezTo>
                  <a:pt x="43009" y="2023533"/>
                  <a:pt x="42363" y="2059633"/>
                  <a:pt x="38776" y="2095500"/>
                </a:cubicBezTo>
                <a:cubicBezTo>
                  <a:pt x="38110" y="2102160"/>
                  <a:pt x="33878" y="2108016"/>
                  <a:pt x="32426" y="2114550"/>
                </a:cubicBezTo>
                <a:cubicBezTo>
                  <a:pt x="29633" y="2127119"/>
                  <a:pt x="28034" y="2139925"/>
                  <a:pt x="26076" y="2152650"/>
                </a:cubicBezTo>
                <a:cubicBezTo>
                  <a:pt x="17533" y="2208179"/>
                  <a:pt x="26960" y="2182632"/>
                  <a:pt x="7026" y="2222500"/>
                </a:cubicBezTo>
                <a:cubicBezTo>
                  <a:pt x="2324" y="2269522"/>
                  <a:pt x="-6104" y="2314933"/>
                  <a:pt x="7026" y="2362200"/>
                </a:cubicBezTo>
                <a:cubicBezTo>
                  <a:pt x="38776" y="2476500"/>
                  <a:pt x="22901" y="2352675"/>
                  <a:pt x="45126" y="2419350"/>
                </a:cubicBezTo>
                <a:cubicBezTo>
                  <a:pt x="47243" y="2425700"/>
                  <a:pt x="50024" y="2431866"/>
                  <a:pt x="51476" y="2438400"/>
                </a:cubicBezTo>
                <a:cubicBezTo>
                  <a:pt x="54269" y="2450969"/>
                  <a:pt x="54438" y="2464078"/>
                  <a:pt x="57826" y="2476500"/>
                </a:cubicBezTo>
                <a:cubicBezTo>
                  <a:pt x="60825" y="2487497"/>
                  <a:pt x="66921" y="2497436"/>
                  <a:pt x="70526" y="2508250"/>
                </a:cubicBezTo>
                <a:cubicBezTo>
                  <a:pt x="73286" y="2516529"/>
                  <a:pt x="74759" y="2525183"/>
                  <a:pt x="76876" y="2533650"/>
                </a:cubicBezTo>
                <a:cubicBezTo>
                  <a:pt x="80241" y="2607684"/>
                  <a:pt x="77810" y="2653088"/>
                  <a:pt x="89576" y="2717800"/>
                </a:cubicBezTo>
                <a:cubicBezTo>
                  <a:pt x="91137" y="2726386"/>
                  <a:pt x="93809" y="2734733"/>
                  <a:pt x="95926" y="2743200"/>
                </a:cubicBezTo>
                <a:cubicBezTo>
                  <a:pt x="98043" y="2768600"/>
                  <a:pt x="98907" y="2794136"/>
                  <a:pt x="102276" y="2819400"/>
                </a:cubicBezTo>
                <a:cubicBezTo>
                  <a:pt x="103161" y="2826035"/>
                  <a:pt x="108233" y="2831768"/>
                  <a:pt x="108626" y="2838450"/>
                </a:cubicBezTo>
                <a:cubicBezTo>
                  <a:pt x="112481" y="2903988"/>
                  <a:pt x="111334" y="2969750"/>
                  <a:pt x="114976" y="3035300"/>
                </a:cubicBezTo>
                <a:cubicBezTo>
                  <a:pt x="115575" y="3046076"/>
                  <a:pt x="117536" y="3056944"/>
                  <a:pt x="121326" y="3067050"/>
                </a:cubicBezTo>
                <a:cubicBezTo>
                  <a:pt x="124006" y="3074196"/>
                  <a:pt x="130613" y="3079274"/>
                  <a:pt x="134026" y="3086100"/>
                </a:cubicBezTo>
                <a:cubicBezTo>
                  <a:pt x="137019" y="3092087"/>
                  <a:pt x="136267" y="3099866"/>
                  <a:pt x="140376" y="3105150"/>
                </a:cubicBezTo>
                <a:cubicBezTo>
                  <a:pt x="151403" y="3119327"/>
                  <a:pt x="167700" y="3128882"/>
                  <a:pt x="178476" y="3143250"/>
                </a:cubicBezTo>
                <a:cubicBezTo>
                  <a:pt x="190178" y="3158852"/>
                  <a:pt x="206484" y="3183089"/>
                  <a:pt x="222926" y="3194050"/>
                </a:cubicBezTo>
                <a:cubicBezTo>
                  <a:pt x="281835" y="3233322"/>
                  <a:pt x="255015" y="3209617"/>
                  <a:pt x="292776" y="3225800"/>
                </a:cubicBezTo>
                <a:cubicBezTo>
                  <a:pt x="301477" y="3229529"/>
                  <a:pt x="309196" y="3235507"/>
                  <a:pt x="318176" y="3238500"/>
                </a:cubicBezTo>
                <a:cubicBezTo>
                  <a:pt x="328415" y="3241913"/>
                  <a:pt x="339390" y="3242509"/>
                  <a:pt x="349926" y="3244850"/>
                </a:cubicBezTo>
                <a:cubicBezTo>
                  <a:pt x="358445" y="3246743"/>
                  <a:pt x="366967" y="3248692"/>
                  <a:pt x="375326" y="3251200"/>
                </a:cubicBezTo>
                <a:cubicBezTo>
                  <a:pt x="388148" y="3255047"/>
                  <a:pt x="400142" y="3262240"/>
                  <a:pt x="413426" y="3263900"/>
                </a:cubicBezTo>
                <a:cubicBezTo>
                  <a:pt x="487425" y="3273150"/>
                  <a:pt x="447231" y="3268705"/>
                  <a:pt x="534076" y="3276600"/>
                </a:cubicBezTo>
                <a:cubicBezTo>
                  <a:pt x="539989" y="3277783"/>
                  <a:pt x="618163" y="3294127"/>
                  <a:pt x="635676" y="3295650"/>
                </a:cubicBezTo>
                <a:cubicBezTo>
                  <a:pt x="671586" y="3298773"/>
                  <a:pt x="707698" y="3299087"/>
                  <a:pt x="743626" y="3302000"/>
                </a:cubicBezTo>
                <a:cubicBezTo>
                  <a:pt x="825584" y="3308645"/>
                  <a:pt x="853288" y="3312533"/>
                  <a:pt x="921426" y="3321050"/>
                </a:cubicBezTo>
                <a:lnTo>
                  <a:pt x="1702476" y="3308350"/>
                </a:lnTo>
                <a:cubicBezTo>
                  <a:pt x="1709168" y="3308191"/>
                  <a:pt x="1716793" y="3306733"/>
                  <a:pt x="1721526" y="3302000"/>
                </a:cubicBezTo>
                <a:cubicBezTo>
                  <a:pt x="1728219" y="3295307"/>
                  <a:pt x="1728724" y="3284303"/>
                  <a:pt x="1734226" y="3276600"/>
                </a:cubicBezTo>
                <a:cubicBezTo>
                  <a:pt x="1754772" y="3247836"/>
                  <a:pt x="1764096" y="3263189"/>
                  <a:pt x="1778676" y="3219450"/>
                </a:cubicBezTo>
                <a:cubicBezTo>
                  <a:pt x="1780793" y="3213100"/>
                  <a:pt x="1783403" y="3206894"/>
                  <a:pt x="1785026" y="3200400"/>
                </a:cubicBezTo>
                <a:cubicBezTo>
                  <a:pt x="1789464" y="3182650"/>
                  <a:pt x="1794895" y="3147534"/>
                  <a:pt x="1797726" y="3130550"/>
                </a:cubicBezTo>
                <a:cubicBezTo>
                  <a:pt x="1795609" y="3122083"/>
                  <a:pt x="1796828" y="3111965"/>
                  <a:pt x="1791376" y="3105150"/>
                </a:cubicBezTo>
                <a:cubicBezTo>
                  <a:pt x="1787195" y="3099923"/>
                  <a:pt x="1778177" y="3102051"/>
                  <a:pt x="1772326" y="3098800"/>
                </a:cubicBezTo>
                <a:cubicBezTo>
                  <a:pt x="1706822" y="3062409"/>
                  <a:pt x="1758281" y="3081418"/>
                  <a:pt x="1715176" y="3067050"/>
                </a:cubicBezTo>
                <a:cubicBezTo>
                  <a:pt x="1712782" y="3065255"/>
                  <a:pt x="1674654" y="3041061"/>
                  <a:pt x="1677076" y="3028950"/>
                </a:cubicBezTo>
                <a:cubicBezTo>
                  <a:pt x="1678573" y="3021466"/>
                  <a:pt x="1689776" y="3020483"/>
                  <a:pt x="1696126" y="3016250"/>
                </a:cubicBezTo>
                <a:cubicBezTo>
                  <a:pt x="1700359" y="3009900"/>
                  <a:pt x="1703083" y="3002226"/>
                  <a:pt x="1708826" y="2997200"/>
                </a:cubicBezTo>
                <a:cubicBezTo>
                  <a:pt x="1720313" y="2987149"/>
                  <a:pt x="1746926" y="2971800"/>
                  <a:pt x="1746926" y="2971800"/>
                </a:cubicBezTo>
                <a:lnTo>
                  <a:pt x="1759626" y="2933700"/>
                </a:lnTo>
                <a:lnTo>
                  <a:pt x="1765976" y="2914650"/>
                </a:lnTo>
                <a:cubicBezTo>
                  <a:pt x="1773489" y="2862062"/>
                  <a:pt x="1777292" y="2842905"/>
                  <a:pt x="1778676" y="2781300"/>
                </a:cubicBezTo>
                <a:cubicBezTo>
                  <a:pt x="1790364" y="2261177"/>
                  <a:pt x="1758506" y="2464168"/>
                  <a:pt x="1791376" y="2266950"/>
                </a:cubicBezTo>
                <a:cubicBezTo>
                  <a:pt x="1789259" y="2233083"/>
                  <a:pt x="1789611" y="2198972"/>
                  <a:pt x="1785026" y="2165350"/>
                </a:cubicBezTo>
                <a:cubicBezTo>
                  <a:pt x="1783217" y="2152086"/>
                  <a:pt x="1775573" y="2140237"/>
                  <a:pt x="1772326" y="2127250"/>
                </a:cubicBezTo>
                <a:cubicBezTo>
                  <a:pt x="1764353" y="2095356"/>
                  <a:pt x="1768736" y="2110129"/>
                  <a:pt x="1759626" y="2082800"/>
                </a:cubicBezTo>
                <a:cubicBezTo>
                  <a:pt x="1757509" y="2059517"/>
                  <a:pt x="1756582" y="2036094"/>
                  <a:pt x="1753276" y="2012950"/>
                </a:cubicBezTo>
                <a:cubicBezTo>
                  <a:pt x="1752329" y="2006324"/>
                  <a:pt x="1748765" y="2000336"/>
                  <a:pt x="1746926" y="1993900"/>
                </a:cubicBezTo>
                <a:cubicBezTo>
                  <a:pt x="1744528" y="1985509"/>
                  <a:pt x="1743084" y="1976859"/>
                  <a:pt x="1740576" y="1968500"/>
                </a:cubicBezTo>
                <a:cubicBezTo>
                  <a:pt x="1736729" y="1955678"/>
                  <a:pt x="1737342" y="1939866"/>
                  <a:pt x="1727876" y="1930400"/>
                </a:cubicBezTo>
                <a:lnTo>
                  <a:pt x="1708826" y="1911350"/>
                </a:lnTo>
                <a:cubicBezTo>
                  <a:pt x="1688066" y="1849070"/>
                  <a:pt x="1697238" y="1886591"/>
                  <a:pt x="1689776" y="1797050"/>
                </a:cubicBezTo>
                <a:cubicBezTo>
                  <a:pt x="1691893" y="1786467"/>
                  <a:pt x="1692336" y="1775406"/>
                  <a:pt x="1696126" y="1765300"/>
                </a:cubicBezTo>
                <a:cubicBezTo>
                  <a:pt x="1698806" y="1758154"/>
                  <a:pt x="1705413" y="1753076"/>
                  <a:pt x="1708826" y="1746250"/>
                </a:cubicBezTo>
                <a:cubicBezTo>
                  <a:pt x="1711819" y="1740263"/>
                  <a:pt x="1713059" y="1733550"/>
                  <a:pt x="1715176" y="1727200"/>
                </a:cubicBezTo>
                <a:cubicBezTo>
                  <a:pt x="1717293" y="1703917"/>
                  <a:pt x="1716627" y="1680210"/>
                  <a:pt x="1721526" y="1657350"/>
                </a:cubicBezTo>
                <a:cubicBezTo>
                  <a:pt x="1723125" y="1649888"/>
                  <a:pt x="1730813" y="1645126"/>
                  <a:pt x="1734226" y="1638300"/>
                </a:cubicBezTo>
                <a:cubicBezTo>
                  <a:pt x="1737219" y="1632313"/>
                  <a:pt x="1738459" y="1625600"/>
                  <a:pt x="1740576" y="1619250"/>
                </a:cubicBezTo>
                <a:cubicBezTo>
                  <a:pt x="1747117" y="1161364"/>
                  <a:pt x="1700067" y="1315328"/>
                  <a:pt x="1759626" y="1136650"/>
                </a:cubicBezTo>
                <a:lnTo>
                  <a:pt x="1759626" y="1136650"/>
                </a:lnTo>
                <a:cubicBezTo>
                  <a:pt x="1773426" y="1053848"/>
                  <a:pt x="1764183" y="1084879"/>
                  <a:pt x="1778676" y="1041400"/>
                </a:cubicBezTo>
                <a:cubicBezTo>
                  <a:pt x="1776559" y="1007533"/>
                  <a:pt x="1775543" y="973580"/>
                  <a:pt x="1772326" y="939800"/>
                </a:cubicBezTo>
                <a:cubicBezTo>
                  <a:pt x="1771303" y="929056"/>
                  <a:pt x="1766610" y="918824"/>
                  <a:pt x="1765976" y="908050"/>
                </a:cubicBezTo>
                <a:cubicBezTo>
                  <a:pt x="1762369" y="846736"/>
                  <a:pt x="1763457" y="785200"/>
                  <a:pt x="1759626" y="723900"/>
                </a:cubicBezTo>
                <a:cubicBezTo>
                  <a:pt x="1759208" y="717220"/>
                  <a:pt x="1755115" y="711286"/>
                  <a:pt x="1753276" y="704850"/>
                </a:cubicBezTo>
                <a:cubicBezTo>
                  <a:pt x="1750878" y="696459"/>
                  <a:pt x="1749043" y="687917"/>
                  <a:pt x="1746926" y="679450"/>
                </a:cubicBezTo>
                <a:cubicBezTo>
                  <a:pt x="1750120" y="647510"/>
                  <a:pt x="1752464" y="610077"/>
                  <a:pt x="1759626" y="577850"/>
                </a:cubicBezTo>
                <a:cubicBezTo>
                  <a:pt x="1761078" y="571316"/>
                  <a:pt x="1763859" y="565150"/>
                  <a:pt x="1765976" y="558800"/>
                </a:cubicBezTo>
                <a:cubicBezTo>
                  <a:pt x="1763859" y="541867"/>
                  <a:pt x="1762679" y="524790"/>
                  <a:pt x="1759626" y="508000"/>
                </a:cubicBezTo>
                <a:cubicBezTo>
                  <a:pt x="1758429" y="501414"/>
                  <a:pt x="1753276" y="495643"/>
                  <a:pt x="1753276" y="488950"/>
                </a:cubicBezTo>
                <a:cubicBezTo>
                  <a:pt x="1753276" y="467678"/>
                  <a:pt x="1754843" y="446177"/>
                  <a:pt x="1759626" y="425450"/>
                </a:cubicBezTo>
                <a:cubicBezTo>
                  <a:pt x="1762005" y="415143"/>
                  <a:pt x="1784936" y="392716"/>
                  <a:pt x="1791376" y="387350"/>
                </a:cubicBezTo>
                <a:cubicBezTo>
                  <a:pt x="1843072" y="344270"/>
                  <a:pt x="1765460" y="417327"/>
                  <a:pt x="1848526" y="361950"/>
                </a:cubicBezTo>
                <a:cubicBezTo>
                  <a:pt x="1903121" y="325554"/>
                  <a:pt x="1834046" y="369190"/>
                  <a:pt x="1886626" y="342900"/>
                </a:cubicBezTo>
                <a:cubicBezTo>
                  <a:pt x="1897665" y="337380"/>
                  <a:pt x="1907587" y="329844"/>
                  <a:pt x="1918376" y="323850"/>
                </a:cubicBezTo>
                <a:cubicBezTo>
                  <a:pt x="1926651" y="319253"/>
                  <a:pt x="1935441" y="315638"/>
                  <a:pt x="1943776" y="311150"/>
                </a:cubicBezTo>
                <a:cubicBezTo>
                  <a:pt x="1962623" y="301001"/>
                  <a:pt x="2014478" y="270578"/>
                  <a:pt x="2039026" y="260350"/>
                </a:cubicBezTo>
                <a:cubicBezTo>
                  <a:pt x="2089533" y="239305"/>
                  <a:pt x="2062251" y="254251"/>
                  <a:pt x="2108876" y="241300"/>
                </a:cubicBezTo>
                <a:cubicBezTo>
                  <a:pt x="2136615" y="233595"/>
                  <a:pt x="2163788" y="223961"/>
                  <a:pt x="2191426" y="215900"/>
                </a:cubicBezTo>
                <a:cubicBezTo>
                  <a:pt x="2214594" y="209143"/>
                  <a:pt x="2238071" y="203480"/>
                  <a:pt x="2261276" y="196850"/>
                </a:cubicBezTo>
                <a:cubicBezTo>
                  <a:pt x="2361961" y="168083"/>
                  <a:pt x="2286873" y="186223"/>
                  <a:pt x="2381926" y="165100"/>
                </a:cubicBezTo>
                <a:cubicBezTo>
                  <a:pt x="2436959" y="167217"/>
                  <a:pt x="2492271" y="165531"/>
                  <a:pt x="2547026" y="171450"/>
                </a:cubicBezTo>
                <a:cubicBezTo>
                  <a:pt x="2571020" y="174044"/>
                  <a:pt x="2593045" y="186687"/>
                  <a:pt x="2616876" y="190500"/>
                </a:cubicBezTo>
                <a:cubicBezTo>
                  <a:pt x="2646212" y="195194"/>
                  <a:pt x="2676143" y="194733"/>
                  <a:pt x="2705776" y="196850"/>
                </a:cubicBezTo>
                <a:cubicBezTo>
                  <a:pt x="2717852" y="199265"/>
                  <a:pt x="2743559" y="203041"/>
                  <a:pt x="2756576" y="209550"/>
                </a:cubicBezTo>
                <a:cubicBezTo>
                  <a:pt x="2813051" y="237788"/>
                  <a:pt x="2726808" y="205652"/>
                  <a:pt x="2807376" y="234950"/>
                </a:cubicBezTo>
                <a:cubicBezTo>
                  <a:pt x="2819957" y="239525"/>
                  <a:pt x="2833502" y="241663"/>
                  <a:pt x="2845476" y="247650"/>
                </a:cubicBezTo>
                <a:cubicBezTo>
                  <a:pt x="2862409" y="256117"/>
                  <a:pt x="2878800" y="265768"/>
                  <a:pt x="2896276" y="273050"/>
                </a:cubicBezTo>
                <a:cubicBezTo>
                  <a:pt x="2919941" y="282910"/>
                  <a:pt x="2935980" y="276236"/>
                  <a:pt x="2959776" y="292100"/>
                </a:cubicBezTo>
                <a:cubicBezTo>
                  <a:pt x="2976959" y="303555"/>
                  <a:pt x="2984085" y="309443"/>
                  <a:pt x="3004226" y="317500"/>
                </a:cubicBezTo>
                <a:cubicBezTo>
                  <a:pt x="3016655" y="322472"/>
                  <a:pt x="3029626" y="325967"/>
                  <a:pt x="3042326" y="330200"/>
                </a:cubicBezTo>
                <a:cubicBezTo>
                  <a:pt x="3050793" y="336550"/>
                  <a:pt x="3058537" y="343999"/>
                  <a:pt x="3067726" y="349250"/>
                </a:cubicBezTo>
                <a:cubicBezTo>
                  <a:pt x="3073538" y="352571"/>
                  <a:pt x="3081207" y="351887"/>
                  <a:pt x="3086776" y="355600"/>
                </a:cubicBezTo>
                <a:cubicBezTo>
                  <a:pt x="3134342" y="387311"/>
                  <a:pt x="3079580" y="365901"/>
                  <a:pt x="3124876" y="381000"/>
                </a:cubicBezTo>
                <a:lnTo>
                  <a:pt x="3137576" y="431800"/>
                </a:lnTo>
                <a:cubicBezTo>
                  <a:pt x="3139693" y="440267"/>
                  <a:pt x="3142692" y="448560"/>
                  <a:pt x="3143926" y="457200"/>
                </a:cubicBezTo>
                <a:cubicBezTo>
                  <a:pt x="3151223" y="508276"/>
                  <a:pt x="3145543" y="487451"/>
                  <a:pt x="3156626" y="520700"/>
                </a:cubicBezTo>
                <a:cubicBezTo>
                  <a:pt x="3154509" y="539750"/>
                  <a:pt x="3160566" y="561679"/>
                  <a:pt x="3150276" y="577850"/>
                </a:cubicBezTo>
                <a:cubicBezTo>
                  <a:pt x="3143089" y="589144"/>
                  <a:pt x="3124876" y="586317"/>
                  <a:pt x="3112176" y="590550"/>
                </a:cubicBezTo>
                <a:cubicBezTo>
                  <a:pt x="3085886" y="599313"/>
                  <a:pt x="3098695" y="593187"/>
                  <a:pt x="3074076" y="609600"/>
                </a:cubicBezTo>
                <a:cubicBezTo>
                  <a:pt x="3058963" y="654940"/>
                  <a:pt x="3068802" y="636561"/>
                  <a:pt x="3048676" y="666750"/>
                </a:cubicBezTo>
                <a:cubicBezTo>
                  <a:pt x="3050793" y="745067"/>
                  <a:pt x="3049573" y="823545"/>
                  <a:pt x="3055026" y="901700"/>
                </a:cubicBezTo>
                <a:cubicBezTo>
                  <a:pt x="3055958" y="915055"/>
                  <a:pt x="3065101" y="926673"/>
                  <a:pt x="3067726" y="939800"/>
                </a:cubicBezTo>
                <a:cubicBezTo>
                  <a:pt x="3071959" y="960967"/>
                  <a:pt x="3073600" y="982822"/>
                  <a:pt x="3080426" y="1003300"/>
                </a:cubicBezTo>
                <a:cubicBezTo>
                  <a:pt x="3082543" y="1009650"/>
                  <a:pt x="3084937" y="1015914"/>
                  <a:pt x="3086776" y="1022350"/>
                </a:cubicBezTo>
                <a:cubicBezTo>
                  <a:pt x="3092754" y="1043275"/>
                  <a:pt x="3095111" y="1057676"/>
                  <a:pt x="3099476" y="1079500"/>
                </a:cubicBezTo>
                <a:cubicBezTo>
                  <a:pt x="3108173" y="1227342"/>
                  <a:pt x="3100719" y="1140862"/>
                  <a:pt x="3112176" y="1238250"/>
                </a:cubicBezTo>
                <a:cubicBezTo>
                  <a:pt x="3120795" y="1311514"/>
                  <a:pt x="3114160" y="1273572"/>
                  <a:pt x="3124876" y="1327150"/>
                </a:cubicBezTo>
                <a:cubicBezTo>
                  <a:pt x="3127312" y="1375875"/>
                  <a:pt x="3126878" y="1445108"/>
                  <a:pt x="3137576" y="1498600"/>
                </a:cubicBezTo>
                <a:cubicBezTo>
                  <a:pt x="3138889" y="1505164"/>
                  <a:pt x="3142003" y="1511239"/>
                  <a:pt x="3143926" y="1517650"/>
                </a:cubicBezTo>
                <a:cubicBezTo>
                  <a:pt x="3148354" y="1532410"/>
                  <a:pt x="3153161" y="1547085"/>
                  <a:pt x="3156626" y="1562100"/>
                </a:cubicBezTo>
                <a:cubicBezTo>
                  <a:pt x="3159521" y="1574645"/>
                  <a:pt x="3160183" y="1587631"/>
                  <a:pt x="3162976" y="1600200"/>
                </a:cubicBezTo>
                <a:cubicBezTo>
                  <a:pt x="3166214" y="1614772"/>
                  <a:pt x="3174967" y="1632296"/>
                  <a:pt x="3182026" y="1644650"/>
                </a:cubicBezTo>
                <a:cubicBezTo>
                  <a:pt x="3185812" y="1651276"/>
                  <a:pt x="3188767" y="1658932"/>
                  <a:pt x="3194726" y="1663700"/>
                </a:cubicBezTo>
                <a:cubicBezTo>
                  <a:pt x="3199953" y="1667881"/>
                  <a:pt x="3207426" y="1667933"/>
                  <a:pt x="3213776" y="1670050"/>
                </a:cubicBezTo>
                <a:cubicBezTo>
                  <a:pt x="3272211" y="1713876"/>
                  <a:pt x="3200750" y="1663537"/>
                  <a:pt x="3315376" y="1720850"/>
                </a:cubicBezTo>
                <a:cubicBezTo>
                  <a:pt x="3341974" y="1734149"/>
                  <a:pt x="3375433" y="1752541"/>
                  <a:pt x="3404276" y="1758950"/>
                </a:cubicBezTo>
                <a:cubicBezTo>
                  <a:pt x="3425042" y="1763565"/>
                  <a:pt x="3446739" y="1762144"/>
                  <a:pt x="3467776" y="1765300"/>
                </a:cubicBezTo>
                <a:cubicBezTo>
                  <a:pt x="3489123" y="1768502"/>
                  <a:pt x="3510109" y="1773767"/>
                  <a:pt x="3531276" y="1778000"/>
                </a:cubicBezTo>
                <a:cubicBezTo>
                  <a:pt x="3601852" y="1776432"/>
                  <a:pt x="4115175" y="1772684"/>
                  <a:pt x="4305976" y="1752600"/>
                </a:cubicBezTo>
                <a:cubicBezTo>
                  <a:pt x="4319289" y="1751199"/>
                  <a:pt x="4331254" y="1743747"/>
                  <a:pt x="4344076" y="1739900"/>
                </a:cubicBezTo>
                <a:cubicBezTo>
                  <a:pt x="4352435" y="1737392"/>
                  <a:pt x="4361085" y="1735948"/>
                  <a:pt x="4369476" y="1733550"/>
                </a:cubicBezTo>
                <a:cubicBezTo>
                  <a:pt x="4375912" y="1731711"/>
                  <a:pt x="4382090" y="1729039"/>
                  <a:pt x="4388526" y="1727200"/>
                </a:cubicBezTo>
                <a:cubicBezTo>
                  <a:pt x="4396917" y="1724802"/>
                  <a:pt x="4405647" y="1723610"/>
                  <a:pt x="4413926" y="1720850"/>
                </a:cubicBezTo>
                <a:cubicBezTo>
                  <a:pt x="4424740" y="1717245"/>
                  <a:pt x="4434473" y="1710251"/>
                  <a:pt x="4445676" y="1708150"/>
                </a:cubicBezTo>
                <a:cubicBezTo>
                  <a:pt x="4468655" y="1703841"/>
                  <a:pt x="4492307" y="1704532"/>
                  <a:pt x="4515526" y="1701800"/>
                </a:cubicBezTo>
                <a:cubicBezTo>
                  <a:pt x="4542034" y="1698681"/>
                  <a:pt x="4559642" y="1693779"/>
                  <a:pt x="4585376" y="1689100"/>
                </a:cubicBezTo>
                <a:cubicBezTo>
                  <a:pt x="4598044" y="1686797"/>
                  <a:pt x="4610907" y="1685543"/>
                  <a:pt x="4623476" y="1682750"/>
                </a:cubicBezTo>
                <a:cubicBezTo>
                  <a:pt x="4643040" y="1678403"/>
                  <a:pt x="4648513" y="1672328"/>
                  <a:pt x="4667926" y="1663700"/>
                </a:cubicBezTo>
                <a:cubicBezTo>
                  <a:pt x="4678342" y="1659071"/>
                  <a:pt x="4689003" y="1655002"/>
                  <a:pt x="4699676" y="1651000"/>
                </a:cubicBezTo>
                <a:cubicBezTo>
                  <a:pt x="4705943" y="1648650"/>
                  <a:pt x="4712290" y="1646489"/>
                  <a:pt x="4718726" y="1644650"/>
                </a:cubicBezTo>
                <a:cubicBezTo>
                  <a:pt x="4727117" y="1642252"/>
                  <a:pt x="4736104" y="1641738"/>
                  <a:pt x="4744126" y="1638300"/>
                </a:cubicBezTo>
                <a:cubicBezTo>
                  <a:pt x="4765878" y="1628978"/>
                  <a:pt x="4784421" y="1611191"/>
                  <a:pt x="4807626" y="1606550"/>
                </a:cubicBezTo>
                <a:cubicBezTo>
                  <a:pt x="4845940" y="1598887"/>
                  <a:pt x="4829137" y="1603613"/>
                  <a:pt x="4858426" y="1593850"/>
                </a:cubicBezTo>
                <a:cubicBezTo>
                  <a:pt x="4864785" y="1542981"/>
                  <a:pt x="4870136" y="1480086"/>
                  <a:pt x="4883826" y="1428750"/>
                </a:cubicBezTo>
                <a:cubicBezTo>
                  <a:pt x="4886763" y="1417736"/>
                  <a:pt x="4893251" y="1407918"/>
                  <a:pt x="4896526" y="1397000"/>
                </a:cubicBezTo>
                <a:cubicBezTo>
                  <a:pt x="4905968" y="1365526"/>
                  <a:pt x="4913563" y="1333528"/>
                  <a:pt x="4921926" y="1301750"/>
                </a:cubicBezTo>
                <a:cubicBezTo>
                  <a:pt x="4924147" y="1293310"/>
                  <a:pt x="4926841" y="1284958"/>
                  <a:pt x="4928276" y="1276350"/>
                </a:cubicBezTo>
                <a:lnTo>
                  <a:pt x="4934626" y="1238250"/>
                </a:lnTo>
                <a:cubicBezTo>
                  <a:pt x="4925283" y="1191533"/>
                  <a:pt x="4937256" y="1212487"/>
                  <a:pt x="4890176" y="1181100"/>
                </a:cubicBezTo>
                <a:lnTo>
                  <a:pt x="4871126" y="1168400"/>
                </a:lnTo>
                <a:cubicBezTo>
                  <a:pt x="4866893" y="1162050"/>
                  <a:pt x="4861839" y="1156176"/>
                  <a:pt x="4858426" y="1149350"/>
                </a:cubicBezTo>
                <a:cubicBezTo>
                  <a:pt x="4835140" y="1102777"/>
                  <a:pt x="4858316" y="979659"/>
                  <a:pt x="4858426" y="977900"/>
                </a:cubicBezTo>
                <a:cubicBezTo>
                  <a:pt x="4861188" y="933714"/>
                  <a:pt x="4861113" y="938090"/>
                  <a:pt x="4871126" y="908050"/>
                </a:cubicBezTo>
                <a:cubicBezTo>
                  <a:pt x="4872129" y="894003"/>
                  <a:pt x="4869393" y="828965"/>
                  <a:pt x="4883826" y="800100"/>
                </a:cubicBezTo>
                <a:cubicBezTo>
                  <a:pt x="4887239" y="793274"/>
                  <a:pt x="4892293" y="787400"/>
                  <a:pt x="4896526" y="781050"/>
                </a:cubicBezTo>
                <a:cubicBezTo>
                  <a:pt x="4890176" y="762000"/>
                  <a:pt x="4881177" y="743637"/>
                  <a:pt x="4877476" y="723900"/>
                </a:cubicBezTo>
                <a:cubicBezTo>
                  <a:pt x="4871126" y="690033"/>
                  <a:pt x="4869322" y="654989"/>
                  <a:pt x="4858426" y="622300"/>
                </a:cubicBezTo>
                <a:cubicBezTo>
                  <a:pt x="4856013" y="615060"/>
                  <a:pt x="4845239" y="614486"/>
                  <a:pt x="4839376" y="609600"/>
                </a:cubicBezTo>
                <a:cubicBezTo>
                  <a:pt x="4800761" y="577421"/>
                  <a:pt x="4841926" y="601350"/>
                  <a:pt x="4794926" y="577850"/>
                </a:cubicBezTo>
                <a:cubicBezTo>
                  <a:pt x="4790693" y="563033"/>
                  <a:pt x="4787099" y="548019"/>
                  <a:pt x="4782226" y="533400"/>
                </a:cubicBezTo>
                <a:cubicBezTo>
                  <a:pt x="4778621" y="522586"/>
                  <a:pt x="4769919" y="513042"/>
                  <a:pt x="4769526" y="501650"/>
                </a:cubicBezTo>
                <a:cubicBezTo>
                  <a:pt x="4767774" y="450836"/>
                  <a:pt x="4773759" y="400050"/>
                  <a:pt x="4775876" y="349250"/>
                </a:cubicBezTo>
                <a:cubicBezTo>
                  <a:pt x="4822443" y="357717"/>
                  <a:pt x="4868750" y="367764"/>
                  <a:pt x="4915576" y="374650"/>
                </a:cubicBezTo>
                <a:cubicBezTo>
                  <a:pt x="4940793" y="378358"/>
                  <a:pt x="4966522" y="377556"/>
                  <a:pt x="4991776" y="381000"/>
                </a:cubicBezTo>
                <a:cubicBezTo>
                  <a:pt x="5013164" y="383917"/>
                  <a:pt x="5033961" y="390290"/>
                  <a:pt x="5055276" y="393700"/>
                </a:cubicBezTo>
                <a:cubicBezTo>
                  <a:pt x="5086905" y="398761"/>
                  <a:pt x="5118841" y="401706"/>
                  <a:pt x="5150526" y="406400"/>
                </a:cubicBezTo>
                <a:cubicBezTo>
                  <a:pt x="5175998" y="410174"/>
                  <a:pt x="5201122" y="416357"/>
                  <a:pt x="5226726" y="419100"/>
                </a:cubicBezTo>
                <a:cubicBezTo>
                  <a:pt x="5260466" y="422715"/>
                  <a:pt x="5294459" y="423333"/>
                  <a:pt x="5328326" y="425450"/>
                </a:cubicBezTo>
                <a:cubicBezTo>
                  <a:pt x="5470143" y="423333"/>
                  <a:pt x="5611949" y="417822"/>
                  <a:pt x="5753776" y="419100"/>
                </a:cubicBezTo>
                <a:cubicBezTo>
                  <a:pt x="5967979" y="421030"/>
                  <a:pt x="5953751" y="420454"/>
                  <a:pt x="6077626" y="438150"/>
                </a:cubicBezTo>
                <a:cubicBezTo>
                  <a:pt x="6149426" y="462083"/>
                  <a:pt x="6070135" y="437615"/>
                  <a:pt x="6255426" y="450850"/>
                </a:cubicBezTo>
                <a:cubicBezTo>
                  <a:pt x="6262102" y="451327"/>
                  <a:pt x="6268126" y="455083"/>
                  <a:pt x="6274476" y="457200"/>
                </a:cubicBezTo>
                <a:cubicBezTo>
                  <a:pt x="6272359" y="497417"/>
                  <a:pt x="6273567" y="537947"/>
                  <a:pt x="6268126" y="577850"/>
                </a:cubicBezTo>
                <a:cubicBezTo>
                  <a:pt x="6267095" y="585412"/>
                  <a:pt x="6261169" y="591874"/>
                  <a:pt x="6255426" y="596900"/>
                </a:cubicBezTo>
                <a:cubicBezTo>
                  <a:pt x="6243939" y="606951"/>
                  <a:pt x="6230026" y="613833"/>
                  <a:pt x="6217326" y="622300"/>
                </a:cubicBezTo>
                <a:cubicBezTo>
                  <a:pt x="6210976" y="626533"/>
                  <a:pt x="6203672" y="629604"/>
                  <a:pt x="6198276" y="635000"/>
                </a:cubicBezTo>
                <a:lnTo>
                  <a:pt x="6179226" y="654050"/>
                </a:lnTo>
                <a:cubicBezTo>
                  <a:pt x="6162573" y="704009"/>
                  <a:pt x="6166583" y="684119"/>
                  <a:pt x="6179226" y="781050"/>
                </a:cubicBezTo>
                <a:cubicBezTo>
                  <a:pt x="6180957" y="794325"/>
                  <a:pt x="6187693" y="806450"/>
                  <a:pt x="6191926" y="819150"/>
                </a:cubicBezTo>
                <a:lnTo>
                  <a:pt x="6198276" y="838200"/>
                </a:lnTo>
                <a:cubicBezTo>
                  <a:pt x="6200393" y="897467"/>
                  <a:pt x="6201589" y="956773"/>
                  <a:pt x="6204626" y="1016000"/>
                </a:cubicBezTo>
                <a:cubicBezTo>
                  <a:pt x="6205823" y="1039349"/>
                  <a:pt x="6210976" y="1062471"/>
                  <a:pt x="6210976" y="1085850"/>
                </a:cubicBezTo>
                <a:cubicBezTo>
                  <a:pt x="6210976" y="1138809"/>
                  <a:pt x="6206743" y="1191683"/>
                  <a:pt x="6204626" y="1244600"/>
                </a:cubicBezTo>
                <a:cubicBezTo>
                  <a:pt x="6212723" y="1357952"/>
                  <a:pt x="6215096" y="1343436"/>
                  <a:pt x="6204626" y="1479550"/>
                </a:cubicBezTo>
                <a:cubicBezTo>
                  <a:pt x="6204113" y="1486224"/>
                  <a:pt x="6200393" y="1492250"/>
                  <a:pt x="6198276" y="1498600"/>
                </a:cubicBezTo>
                <a:cubicBezTo>
                  <a:pt x="6200393" y="1515533"/>
                  <a:pt x="6200136" y="1532936"/>
                  <a:pt x="6204626" y="1549400"/>
                </a:cubicBezTo>
                <a:cubicBezTo>
                  <a:pt x="6206634" y="1556763"/>
                  <a:pt x="6211930" y="1563054"/>
                  <a:pt x="6217326" y="1568450"/>
                </a:cubicBezTo>
                <a:cubicBezTo>
                  <a:pt x="6242306" y="1593430"/>
                  <a:pt x="6243173" y="1584549"/>
                  <a:pt x="6274476" y="1600200"/>
                </a:cubicBezTo>
                <a:cubicBezTo>
                  <a:pt x="6281302" y="1603613"/>
                  <a:pt x="6287316" y="1608464"/>
                  <a:pt x="6293526" y="1612900"/>
                </a:cubicBezTo>
                <a:cubicBezTo>
                  <a:pt x="6297389" y="1615659"/>
                  <a:pt x="6330053" y="1641129"/>
                  <a:pt x="6337976" y="1644650"/>
                </a:cubicBezTo>
                <a:cubicBezTo>
                  <a:pt x="6375529" y="1661340"/>
                  <a:pt x="6403560" y="1661131"/>
                  <a:pt x="6445926" y="1670050"/>
                </a:cubicBezTo>
                <a:cubicBezTo>
                  <a:pt x="6463006" y="1673646"/>
                  <a:pt x="6479659" y="1679093"/>
                  <a:pt x="6496726" y="1682750"/>
                </a:cubicBezTo>
                <a:cubicBezTo>
                  <a:pt x="6536970" y="1691374"/>
                  <a:pt x="6567520" y="1691825"/>
                  <a:pt x="6611026" y="1695450"/>
                </a:cubicBezTo>
                <a:cubicBezTo>
                  <a:pt x="6653359" y="1693333"/>
                  <a:pt x="6695919" y="1693958"/>
                  <a:pt x="6738026" y="1689100"/>
                </a:cubicBezTo>
                <a:cubicBezTo>
                  <a:pt x="6751325" y="1687566"/>
                  <a:pt x="6763139" y="1679647"/>
                  <a:pt x="6776126" y="1676400"/>
                </a:cubicBezTo>
                <a:cubicBezTo>
                  <a:pt x="6788617" y="1673277"/>
                  <a:pt x="6801657" y="1672843"/>
                  <a:pt x="6814226" y="1670050"/>
                </a:cubicBezTo>
                <a:cubicBezTo>
                  <a:pt x="6820760" y="1668598"/>
                  <a:pt x="6826782" y="1665323"/>
                  <a:pt x="6833276" y="1663700"/>
                </a:cubicBezTo>
                <a:cubicBezTo>
                  <a:pt x="6843747" y="1661082"/>
                  <a:pt x="6854509" y="1659777"/>
                  <a:pt x="6865026" y="1657350"/>
                </a:cubicBezTo>
                <a:cubicBezTo>
                  <a:pt x="6882033" y="1653425"/>
                  <a:pt x="6898506" y="1646815"/>
                  <a:pt x="6915826" y="1644650"/>
                </a:cubicBezTo>
                <a:cubicBezTo>
                  <a:pt x="6956947" y="1639510"/>
                  <a:pt x="7002955" y="1634460"/>
                  <a:pt x="7042826" y="1625600"/>
                </a:cubicBezTo>
                <a:cubicBezTo>
                  <a:pt x="7055894" y="1622696"/>
                  <a:pt x="7067768" y="1615367"/>
                  <a:pt x="7080926" y="1612900"/>
                </a:cubicBezTo>
                <a:cubicBezTo>
                  <a:pt x="7126563" y="1604343"/>
                  <a:pt x="7286791" y="1600618"/>
                  <a:pt x="7296826" y="1600200"/>
                </a:cubicBezTo>
                <a:lnTo>
                  <a:pt x="7353976" y="1581150"/>
                </a:lnTo>
                <a:lnTo>
                  <a:pt x="7373026" y="1574800"/>
                </a:lnTo>
                <a:cubicBezTo>
                  <a:pt x="7377259" y="1568450"/>
                  <a:pt x="7380330" y="1561146"/>
                  <a:pt x="7385726" y="1555750"/>
                </a:cubicBezTo>
                <a:cubicBezTo>
                  <a:pt x="7391122" y="1550354"/>
                  <a:pt x="7399890" y="1548913"/>
                  <a:pt x="7404776" y="1543050"/>
                </a:cubicBezTo>
                <a:cubicBezTo>
                  <a:pt x="7445059" y="1494711"/>
                  <a:pt x="7390114" y="1535892"/>
                  <a:pt x="7436526" y="1504950"/>
                </a:cubicBezTo>
                <a:cubicBezTo>
                  <a:pt x="7438643" y="1498600"/>
                  <a:pt x="7441037" y="1492336"/>
                  <a:pt x="7442876" y="1485900"/>
                </a:cubicBezTo>
                <a:cubicBezTo>
                  <a:pt x="7445274" y="1477509"/>
                  <a:pt x="7446162" y="1468672"/>
                  <a:pt x="7449226" y="1460500"/>
                </a:cubicBezTo>
                <a:cubicBezTo>
                  <a:pt x="7452550" y="1451637"/>
                  <a:pt x="7458197" y="1443801"/>
                  <a:pt x="7461926" y="1435100"/>
                </a:cubicBezTo>
                <a:cubicBezTo>
                  <a:pt x="7477278" y="1399280"/>
                  <a:pt x="7458514" y="1433614"/>
                  <a:pt x="7474626" y="1390650"/>
                </a:cubicBezTo>
                <a:cubicBezTo>
                  <a:pt x="7477950" y="1381787"/>
                  <a:pt x="7483810" y="1374039"/>
                  <a:pt x="7487326" y="1365250"/>
                </a:cubicBezTo>
                <a:cubicBezTo>
                  <a:pt x="7492298" y="1352821"/>
                  <a:pt x="7495793" y="1339850"/>
                  <a:pt x="7500026" y="1327150"/>
                </a:cubicBezTo>
                <a:cubicBezTo>
                  <a:pt x="7502143" y="1320800"/>
                  <a:pt x="7502663" y="1313669"/>
                  <a:pt x="7506376" y="1308100"/>
                </a:cubicBezTo>
                <a:lnTo>
                  <a:pt x="7519076" y="1289050"/>
                </a:lnTo>
                <a:cubicBezTo>
                  <a:pt x="7521193" y="1276350"/>
                  <a:pt x="7522633" y="1263519"/>
                  <a:pt x="7525426" y="1250950"/>
                </a:cubicBezTo>
                <a:cubicBezTo>
                  <a:pt x="7526878" y="1244416"/>
                  <a:pt x="7531776" y="1238593"/>
                  <a:pt x="7531776" y="1231900"/>
                </a:cubicBezTo>
                <a:cubicBezTo>
                  <a:pt x="7531776" y="1164134"/>
                  <a:pt x="7529292" y="1096356"/>
                  <a:pt x="7525426" y="1028700"/>
                </a:cubicBezTo>
                <a:cubicBezTo>
                  <a:pt x="7525044" y="1022017"/>
                  <a:pt x="7522069" y="1015637"/>
                  <a:pt x="7519076" y="1009650"/>
                </a:cubicBezTo>
                <a:cubicBezTo>
                  <a:pt x="7515663" y="1002824"/>
                  <a:pt x="7510609" y="996950"/>
                  <a:pt x="7506376" y="990600"/>
                </a:cubicBezTo>
                <a:cubicBezTo>
                  <a:pt x="7498815" y="952795"/>
                  <a:pt x="7496693" y="946951"/>
                  <a:pt x="7493676" y="901700"/>
                </a:cubicBezTo>
                <a:cubicBezTo>
                  <a:pt x="7483673" y="751662"/>
                  <a:pt x="7501900" y="812071"/>
                  <a:pt x="7480976" y="749300"/>
                </a:cubicBezTo>
                <a:cubicBezTo>
                  <a:pt x="7475429" y="699376"/>
                  <a:pt x="7477262" y="700836"/>
                  <a:pt x="7468276" y="660400"/>
                </a:cubicBezTo>
                <a:cubicBezTo>
                  <a:pt x="7466383" y="651881"/>
                  <a:pt x="7464831" y="643230"/>
                  <a:pt x="7461926" y="635000"/>
                </a:cubicBezTo>
                <a:cubicBezTo>
                  <a:pt x="7452114" y="607199"/>
                  <a:pt x="7439499" y="580419"/>
                  <a:pt x="7430176" y="552450"/>
                </a:cubicBezTo>
                <a:cubicBezTo>
                  <a:pt x="7416248" y="510666"/>
                  <a:pt x="7420799" y="513179"/>
                  <a:pt x="7392076" y="476250"/>
                </a:cubicBezTo>
                <a:cubicBezTo>
                  <a:pt x="7382331" y="463721"/>
                  <a:pt x="7368004" y="452054"/>
                  <a:pt x="7353976" y="444500"/>
                </a:cubicBezTo>
                <a:cubicBezTo>
                  <a:pt x="7333140" y="433280"/>
                  <a:pt x="7313681" y="417391"/>
                  <a:pt x="7290476" y="412750"/>
                </a:cubicBezTo>
                <a:cubicBezTo>
                  <a:pt x="7269309" y="408517"/>
                  <a:pt x="7247751" y="405910"/>
                  <a:pt x="7226976" y="400050"/>
                </a:cubicBezTo>
                <a:cubicBezTo>
                  <a:pt x="7165118" y="382603"/>
                  <a:pt x="7104732" y="360176"/>
                  <a:pt x="7042826" y="342900"/>
                </a:cubicBezTo>
                <a:cubicBezTo>
                  <a:pt x="6977307" y="324616"/>
                  <a:pt x="6931922" y="321184"/>
                  <a:pt x="6865026" y="311150"/>
                </a:cubicBezTo>
                <a:cubicBezTo>
                  <a:pt x="6852293" y="309240"/>
                  <a:pt x="6839594" y="307103"/>
                  <a:pt x="6826926" y="304800"/>
                </a:cubicBezTo>
                <a:cubicBezTo>
                  <a:pt x="6816307" y="302869"/>
                  <a:pt x="6805870" y="299908"/>
                  <a:pt x="6795176" y="298450"/>
                </a:cubicBezTo>
                <a:cubicBezTo>
                  <a:pt x="6759277" y="293555"/>
                  <a:pt x="6723014" y="291401"/>
                  <a:pt x="6687226" y="285750"/>
                </a:cubicBezTo>
                <a:cubicBezTo>
                  <a:pt x="6463829" y="250477"/>
                  <a:pt x="6640367" y="266116"/>
                  <a:pt x="6458626" y="254000"/>
                </a:cubicBezTo>
                <a:lnTo>
                  <a:pt x="5753776" y="266700"/>
                </a:lnTo>
                <a:cubicBezTo>
                  <a:pt x="5655259" y="268991"/>
                  <a:pt x="5667453" y="268387"/>
                  <a:pt x="5601376" y="279400"/>
                </a:cubicBezTo>
                <a:lnTo>
                  <a:pt x="5194976" y="260350"/>
                </a:lnTo>
                <a:cubicBezTo>
                  <a:pt x="5175837" y="259301"/>
                  <a:pt x="5156492" y="258355"/>
                  <a:pt x="5137826" y="254000"/>
                </a:cubicBezTo>
                <a:cubicBezTo>
                  <a:pt x="5092807" y="243495"/>
                  <a:pt x="5049849" y="224753"/>
                  <a:pt x="5004476" y="215900"/>
                </a:cubicBezTo>
                <a:cubicBezTo>
                  <a:pt x="4962719" y="207752"/>
                  <a:pt x="4919740" y="208077"/>
                  <a:pt x="4877476" y="203200"/>
                </a:cubicBezTo>
                <a:cubicBezTo>
                  <a:pt x="4696457" y="182313"/>
                  <a:pt x="5152805" y="221713"/>
                  <a:pt x="4731426" y="190500"/>
                </a:cubicBezTo>
                <a:cubicBezTo>
                  <a:pt x="4710212" y="188929"/>
                  <a:pt x="4689020" y="186901"/>
                  <a:pt x="4667926" y="184150"/>
                </a:cubicBezTo>
                <a:cubicBezTo>
                  <a:pt x="4640319" y="180549"/>
                  <a:pt x="4613213" y="171906"/>
                  <a:pt x="4585376" y="171450"/>
                </a:cubicBezTo>
                <a:cubicBezTo>
                  <a:pt x="4225585" y="165552"/>
                  <a:pt x="3865709" y="167217"/>
                  <a:pt x="3505876" y="165100"/>
                </a:cubicBezTo>
                <a:cubicBezTo>
                  <a:pt x="3497409" y="162983"/>
                  <a:pt x="3489062" y="160311"/>
                  <a:pt x="3480476" y="158750"/>
                </a:cubicBezTo>
                <a:cubicBezTo>
                  <a:pt x="3465750" y="156073"/>
                  <a:pt x="3450867" y="154336"/>
                  <a:pt x="3436026" y="152400"/>
                </a:cubicBezTo>
                <a:lnTo>
                  <a:pt x="3334426" y="139700"/>
                </a:lnTo>
                <a:cubicBezTo>
                  <a:pt x="3100577" y="106293"/>
                  <a:pt x="3242963" y="121664"/>
                  <a:pt x="3105826" y="107950"/>
                </a:cubicBezTo>
                <a:cubicBezTo>
                  <a:pt x="3054748" y="95180"/>
                  <a:pt x="3106924" y="107142"/>
                  <a:pt x="3029626" y="95250"/>
                </a:cubicBezTo>
                <a:cubicBezTo>
                  <a:pt x="3018959" y="93609"/>
                  <a:pt x="3008560" y="90426"/>
                  <a:pt x="2997876" y="88900"/>
                </a:cubicBezTo>
                <a:cubicBezTo>
                  <a:pt x="2978901" y="86189"/>
                  <a:pt x="2959776" y="84667"/>
                  <a:pt x="2940726" y="82550"/>
                </a:cubicBezTo>
                <a:cubicBezTo>
                  <a:pt x="2915326" y="76200"/>
                  <a:pt x="2890084" y="69180"/>
                  <a:pt x="2864526" y="63500"/>
                </a:cubicBezTo>
                <a:cubicBezTo>
                  <a:pt x="2845476" y="59267"/>
                  <a:pt x="2826308" y="55533"/>
                  <a:pt x="2807376" y="50800"/>
                </a:cubicBezTo>
                <a:cubicBezTo>
                  <a:pt x="2800882" y="49177"/>
                  <a:pt x="2794974" y="45232"/>
                  <a:pt x="2788326" y="44450"/>
                </a:cubicBezTo>
                <a:cubicBezTo>
                  <a:pt x="2758821" y="40979"/>
                  <a:pt x="2729059" y="40217"/>
                  <a:pt x="2699426" y="38100"/>
                </a:cubicBezTo>
                <a:cubicBezTo>
                  <a:pt x="2663443" y="31750"/>
                  <a:pt x="2627922" y="21653"/>
                  <a:pt x="2591476" y="19050"/>
                </a:cubicBezTo>
                <a:cubicBezTo>
                  <a:pt x="2470626" y="10418"/>
                  <a:pt x="2532024" y="16626"/>
                  <a:pt x="2407326" y="0"/>
                </a:cubicBezTo>
                <a:lnTo>
                  <a:pt x="1689776" y="12700"/>
                </a:lnTo>
                <a:cubicBezTo>
                  <a:pt x="1662186" y="13357"/>
                  <a:pt x="1634582" y="15403"/>
                  <a:pt x="1607226" y="19050"/>
                </a:cubicBezTo>
                <a:cubicBezTo>
                  <a:pt x="1571007" y="23879"/>
                  <a:pt x="1535788" y="36696"/>
                  <a:pt x="1499276" y="38100"/>
                </a:cubicBezTo>
                <a:lnTo>
                  <a:pt x="1334176" y="44450"/>
                </a:lnTo>
                <a:cubicBezTo>
                  <a:pt x="1302426" y="48683"/>
                  <a:pt x="1270775" y="53738"/>
                  <a:pt x="1238926" y="57150"/>
                </a:cubicBezTo>
                <a:cubicBezTo>
                  <a:pt x="1211485" y="60090"/>
                  <a:pt x="1183697" y="59597"/>
                  <a:pt x="1156376" y="63500"/>
                </a:cubicBezTo>
                <a:cubicBezTo>
                  <a:pt x="1139097" y="65968"/>
                  <a:pt x="1122668" y="72664"/>
                  <a:pt x="1105576" y="76200"/>
                </a:cubicBezTo>
                <a:cubicBezTo>
                  <a:pt x="1061265" y="85368"/>
                  <a:pt x="1016557" y="92532"/>
                  <a:pt x="972226" y="101600"/>
                </a:cubicBezTo>
                <a:cubicBezTo>
                  <a:pt x="879093" y="120650"/>
                  <a:pt x="786594" y="143122"/>
                  <a:pt x="692826" y="158750"/>
                </a:cubicBezTo>
                <a:cubicBezTo>
                  <a:pt x="667426" y="162983"/>
                  <a:pt x="641876" y="166400"/>
                  <a:pt x="616626" y="171450"/>
                </a:cubicBezTo>
                <a:cubicBezTo>
                  <a:pt x="599510" y="174873"/>
                  <a:pt x="582509" y="179017"/>
                  <a:pt x="565826" y="184150"/>
                </a:cubicBezTo>
                <a:cubicBezTo>
                  <a:pt x="554931" y="187502"/>
                  <a:pt x="544788" y="192955"/>
                  <a:pt x="534076" y="196850"/>
                </a:cubicBezTo>
                <a:cubicBezTo>
                  <a:pt x="500064" y="209218"/>
                  <a:pt x="500900" y="208319"/>
                  <a:pt x="470576" y="215900"/>
                </a:cubicBezTo>
                <a:cubicBezTo>
                  <a:pt x="464226" y="220133"/>
                  <a:pt x="458541" y="225594"/>
                  <a:pt x="451526" y="228600"/>
                </a:cubicBezTo>
                <a:cubicBezTo>
                  <a:pt x="389021" y="255388"/>
                  <a:pt x="464218" y="211369"/>
                  <a:pt x="400726" y="247650"/>
                </a:cubicBezTo>
                <a:cubicBezTo>
                  <a:pt x="379294" y="259897"/>
                  <a:pt x="356973" y="270939"/>
                  <a:pt x="337226" y="285750"/>
                </a:cubicBezTo>
                <a:cubicBezTo>
                  <a:pt x="305721" y="309379"/>
                  <a:pt x="320632" y="298929"/>
                  <a:pt x="292776" y="317500"/>
                </a:cubicBezTo>
                <a:cubicBezTo>
                  <a:pt x="276605" y="366012"/>
                  <a:pt x="285367" y="368124"/>
                  <a:pt x="254676" y="393700"/>
                </a:cubicBezTo>
                <a:cubicBezTo>
                  <a:pt x="248813" y="398586"/>
                  <a:pt x="242936" y="404207"/>
                  <a:pt x="235626" y="406400"/>
                </a:cubicBezTo>
                <a:cubicBezTo>
                  <a:pt x="221290" y="410701"/>
                  <a:pt x="205993" y="410633"/>
                  <a:pt x="191176" y="412750"/>
                </a:cubicBezTo>
                <a:cubicBezTo>
                  <a:pt x="182709" y="416983"/>
                  <a:pt x="172469" y="418757"/>
                  <a:pt x="165776" y="425450"/>
                </a:cubicBezTo>
                <a:cubicBezTo>
                  <a:pt x="151763" y="439463"/>
                  <a:pt x="146726" y="473075"/>
                  <a:pt x="140376" y="488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1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robot SCARA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10" name="Forme libre 9"/>
          <p:cNvSpPr/>
          <p:nvPr/>
        </p:nvSpPr>
        <p:spPr>
          <a:xfrm>
            <a:off x="2145624" y="2070100"/>
            <a:ext cx="7531776" cy="3321050"/>
          </a:xfrm>
          <a:custGeom>
            <a:avLst/>
            <a:gdLst>
              <a:gd name="connsiteX0" fmla="*/ 140376 w 7531776"/>
              <a:gd name="connsiteY0" fmla="*/ 488950 h 3321050"/>
              <a:gd name="connsiteX1" fmla="*/ 127676 w 7531776"/>
              <a:gd name="connsiteY1" fmla="*/ 520700 h 3321050"/>
              <a:gd name="connsiteX2" fmla="*/ 114976 w 7531776"/>
              <a:gd name="connsiteY2" fmla="*/ 539750 h 3321050"/>
              <a:gd name="connsiteX3" fmla="*/ 102276 w 7531776"/>
              <a:gd name="connsiteY3" fmla="*/ 577850 h 3321050"/>
              <a:gd name="connsiteX4" fmla="*/ 95926 w 7531776"/>
              <a:gd name="connsiteY4" fmla="*/ 596900 h 3321050"/>
              <a:gd name="connsiteX5" fmla="*/ 76876 w 7531776"/>
              <a:gd name="connsiteY5" fmla="*/ 609600 h 3321050"/>
              <a:gd name="connsiteX6" fmla="*/ 57826 w 7531776"/>
              <a:gd name="connsiteY6" fmla="*/ 615950 h 3321050"/>
              <a:gd name="connsiteX7" fmla="*/ 45126 w 7531776"/>
              <a:gd name="connsiteY7" fmla="*/ 635000 h 3321050"/>
              <a:gd name="connsiteX8" fmla="*/ 32426 w 7531776"/>
              <a:gd name="connsiteY8" fmla="*/ 768350 h 3321050"/>
              <a:gd name="connsiteX9" fmla="*/ 38776 w 7531776"/>
              <a:gd name="connsiteY9" fmla="*/ 1149350 h 3321050"/>
              <a:gd name="connsiteX10" fmla="*/ 45126 w 7531776"/>
              <a:gd name="connsiteY10" fmla="*/ 1181100 h 3321050"/>
              <a:gd name="connsiteX11" fmla="*/ 51476 w 7531776"/>
              <a:gd name="connsiteY11" fmla="*/ 1200150 h 3321050"/>
              <a:gd name="connsiteX12" fmla="*/ 57826 w 7531776"/>
              <a:gd name="connsiteY12" fmla="*/ 1295400 h 3321050"/>
              <a:gd name="connsiteX13" fmla="*/ 64176 w 7531776"/>
              <a:gd name="connsiteY13" fmla="*/ 1333500 h 3321050"/>
              <a:gd name="connsiteX14" fmla="*/ 83226 w 7531776"/>
              <a:gd name="connsiteY14" fmla="*/ 1403350 h 3321050"/>
              <a:gd name="connsiteX15" fmla="*/ 89576 w 7531776"/>
              <a:gd name="connsiteY15" fmla="*/ 1454150 h 3321050"/>
              <a:gd name="connsiteX16" fmla="*/ 95926 w 7531776"/>
              <a:gd name="connsiteY16" fmla="*/ 1473200 h 3321050"/>
              <a:gd name="connsiteX17" fmla="*/ 102276 w 7531776"/>
              <a:gd name="connsiteY17" fmla="*/ 1504950 h 3321050"/>
              <a:gd name="connsiteX18" fmla="*/ 108626 w 7531776"/>
              <a:gd name="connsiteY18" fmla="*/ 1524000 h 3321050"/>
              <a:gd name="connsiteX19" fmla="*/ 114976 w 7531776"/>
              <a:gd name="connsiteY19" fmla="*/ 1549400 h 3321050"/>
              <a:gd name="connsiteX20" fmla="*/ 127676 w 7531776"/>
              <a:gd name="connsiteY20" fmla="*/ 1587500 h 3321050"/>
              <a:gd name="connsiteX21" fmla="*/ 140376 w 7531776"/>
              <a:gd name="connsiteY21" fmla="*/ 1644650 h 3321050"/>
              <a:gd name="connsiteX22" fmla="*/ 146726 w 7531776"/>
              <a:gd name="connsiteY22" fmla="*/ 1663700 h 3321050"/>
              <a:gd name="connsiteX23" fmla="*/ 159426 w 7531776"/>
              <a:gd name="connsiteY23" fmla="*/ 1708150 h 3321050"/>
              <a:gd name="connsiteX24" fmla="*/ 153076 w 7531776"/>
              <a:gd name="connsiteY24" fmla="*/ 1879600 h 3321050"/>
              <a:gd name="connsiteX25" fmla="*/ 127676 w 7531776"/>
              <a:gd name="connsiteY25" fmla="*/ 1917700 h 3321050"/>
              <a:gd name="connsiteX26" fmla="*/ 108626 w 7531776"/>
              <a:gd name="connsiteY26" fmla="*/ 1924050 h 3321050"/>
              <a:gd name="connsiteX27" fmla="*/ 76876 w 7531776"/>
              <a:gd name="connsiteY27" fmla="*/ 1949450 h 3321050"/>
              <a:gd name="connsiteX28" fmla="*/ 45126 w 7531776"/>
              <a:gd name="connsiteY28" fmla="*/ 1987550 h 3321050"/>
              <a:gd name="connsiteX29" fmla="*/ 38776 w 7531776"/>
              <a:gd name="connsiteY29" fmla="*/ 2095500 h 3321050"/>
              <a:gd name="connsiteX30" fmla="*/ 32426 w 7531776"/>
              <a:gd name="connsiteY30" fmla="*/ 2114550 h 3321050"/>
              <a:gd name="connsiteX31" fmla="*/ 26076 w 7531776"/>
              <a:gd name="connsiteY31" fmla="*/ 2152650 h 3321050"/>
              <a:gd name="connsiteX32" fmla="*/ 7026 w 7531776"/>
              <a:gd name="connsiteY32" fmla="*/ 2222500 h 3321050"/>
              <a:gd name="connsiteX33" fmla="*/ 7026 w 7531776"/>
              <a:gd name="connsiteY33" fmla="*/ 2362200 h 3321050"/>
              <a:gd name="connsiteX34" fmla="*/ 45126 w 7531776"/>
              <a:gd name="connsiteY34" fmla="*/ 2419350 h 3321050"/>
              <a:gd name="connsiteX35" fmla="*/ 51476 w 7531776"/>
              <a:gd name="connsiteY35" fmla="*/ 2438400 h 3321050"/>
              <a:gd name="connsiteX36" fmla="*/ 57826 w 7531776"/>
              <a:gd name="connsiteY36" fmla="*/ 2476500 h 3321050"/>
              <a:gd name="connsiteX37" fmla="*/ 70526 w 7531776"/>
              <a:gd name="connsiteY37" fmla="*/ 2508250 h 3321050"/>
              <a:gd name="connsiteX38" fmla="*/ 76876 w 7531776"/>
              <a:gd name="connsiteY38" fmla="*/ 2533650 h 3321050"/>
              <a:gd name="connsiteX39" fmla="*/ 89576 w 7531776"/>
              <a:gd name="connsiteY39" fmla="*/ 2717800 h 3321050"/>
              <a:gd name="connsiteX40" fmla="*/ 95926 w 7531776"/>
              <a:gd name="connsiteY40" fmla="*/ 2743200 h 3321050"/>
              <a:gd name="connsiteX41" fmla="*/ 102276 w 7531776"/>
              <a:gd name="connsiteY41" fmla="*/ 2819400 h 3321050"/>
              <a:gd name="connsiteX42" fmla="*/ 108626 w 7531776"/>
              <a:gd name="connsiteY42" fmla="*/ 2838450 h 3321050"/>
              <a:gd name="connsiteX43" fmla="*/ 114976 w 7531776"/>
              <a:gd name="connsiteY43" fmla="*/ 3035300 h 3321050"/>
              <a:gd name="connsiteX44" fmla="*/ 121326 w 7531776"/>
              <a:gd name="connsiteY44" fmla="*/ 3067050 h 3321050"/>
              <a:gd name="connsiteX45" fmla="*/ 134026 w 7531776"/>
              <a:gd name="connsiteY45" fmla="*/ 3086100 h 3321050"/>
              <a:gd name="connsiteX46" fmla="*/ 140376 w 7531776"/>
              <a:gd name="connsiteY46" fmla="*/ 3105150 h 3321050"/>
              <a:gd name="connsiteX47" fmla="*/ 178476 w 7531776"/>
              <a:gd name="connsiteY47" fmla="*/ 3143250 h 3321050"/>
              <a:gd name="connsiteX48" fmla="*/ 222926 w 7531776"/>
              <a:gd name="connsiteY48" fmla="*/ 3194050 h 3321050"/>
              <a:gd name="connsiteX49" fmla="*/ 292776 w 7531776"/>
              <a:gd name="connsiteY49" fmla="*/ 3225800 h 3321050"/>
              <a:gd name="connsiteX50" fmla="*/ 318176 w 7531776"/>
              <a:gd name="connsiteY50" fmla="*/ 3238500 h 3321050"/>
              <a:gd name="connsiteX51" fmla="*/ 349926 w 7531776"/>
              <a:gd name="connsiteY51" fmla="*/ 3244850 h 3321050"/>
              <a:gd name="connsiteX52" fmla="*/ 375326 w 7531776"/>
              <a:gd name="connsiteY52" fmla="*/ 3251200 h 3321050"/>
              <a:gd name="connsiteX53" fmla="*/ 413426 w 7531776"/>
              <a:gd name="connsiteY53" fmla="*/ 3263900 h 3321050"/>
              <a:gd name="connsiteX54" fmla="*/ 534076 w 7531776"/>
              <a:gd name="connsiteY54" fmla="*/ 3276600 h 3321050"/>
              <a:gd name="connsiteX55" fmla="*/ 635676 w 7531776"/>
              <a:gd name="connsiteY55" fmla="*/ 3295650 h 3321050"/>
              <a:gd name="connsiteX56" fmla="*/ 743626 w 7531776"/>
              <a:gd name="connsiteY56" fmla="*/ 3302000 h 3321050"/>
              <a:gd name="connsiteX57" fmla="*/ 921426 w 7531776"/>
              <a:gd name="connsiteY57" fmla="*/ 3321050 h 3321050"/>
              <a:gd name="connsiteX58" fmla="*/ 1702476 w 7531776"/>
              <a:gd name="connsiteY58" fmla="*/ 3308350 h 3321050"/>
              <a:gd name="connsiteX59" fmla="*/ 1721526 w 7531776"/>
              <a:gd name="connsiteY59" fmla="*/ 3302000 h 3321050"/>
              <a:gd name="connsiteX60" fmla="*/ 1734226 w 7531776"/>
              <a:gd name="connsiteY60" fmla="*/ 3276600 h 3321050"/>
              <a:gd name="connsiteX61" fmla="*/ 1778676 w 7531776"/>
              <a:gd name="connsiteY61" fmla="*/ 3219450 h 3321050"/>
              <a:gd name="connsiteX62" fmla="*/ 1785026 w 7531776"/>
              <a:gd name="connsiteY62" fmla="*/ 3200400 h 3321050"/>
              <a:gd name="connsiteX63" fmla="*/ 1797726 w 7531776"/>
              <a:gd name="connsiteY63" fmla="*/ 3130550 h 3321050"/>
              <a:gd name="connsiteX64" fmla="*/ 1791376 w 7531776"/>
              <a:gd name="connsiteY64" fmla="*/ 3105150 h 3321050"/>
              <a:gd name="connsiteX65" fmla="*/ 1772326 w 7531776"/>
              <a:gd name="connsiteY65" fmla="*/ 3098800 h 3321050"/>
              <a:gd name="connsiteX66" fmla="*/ 1715176 w 7531776"/>
              <a:gd name="connsiteY66" fmla="*/ 3067050 h 3321050"/>
              <a:gd name="connsiteX67" fmla="*/ 1677076 w 7531776"/>
              <a:gd name="connsiteY67" fmla="*/ 3028950 h 3321050"/>
              <a:gd name="connsiteX68" fmla="*/ 1696126 w 7531776"/>
              <a:gd name="connsiteY68" fmla="*/ 3016250 h 3321050"/>
              <a:gd name="connsiteX69" fmla="*/ 1708826 w 7531776"/>
              <a:gd name="connsiteY69" fmla="*/ 2997200 h 3321050"/>
              <a:gd name="connsiteX70" fmla="*/ 1746926 w 7531776"/>
              <a:gd name="connsiteY70" fmla="*/ 2971800 h 3321050"/>
              <a:gd name="connsiteX71" fmla="*/ 1759626 w 7531776"/>
              <a:gd name="connsiteY71" fmla="*/ 2933700 h 3321050"/>
              <a:gd name="connsiteX72" fmla="*/ 1765976 w 7531776"/>
              <a:gd name="connsiteY72" fmla="*/ 2914650 h 3321050"/>
              <a:gd name="connsiteX73" fmla="*/ 1778676 w 7531776"/>
              <a:gd name="connsiteY73" fmla="*/ 2781300 h 3321050"/>
              <a:gd name="connsiteX74" fmla="*/ 1791376 w 7531776"/>
              <a:gd name="connsiteY74" fmla="*/ 2266950 h 3321050"/>
              <a:gd name="connsiteX75" fmla="*/ 1785026 w 7531776"/>
              <a:gd name="connsiteY75" fmla="*/ 2165350 h 3321050"/>
              <a:gd name="connsiteX76" fmla="*/ 1772326 w 7531776"/>
              <a:gd name="connsiteY76" fmla="*/ 2127250 h 3321050"/>
              <a:gd name="connsiteX77" fmla="*/ 1759626 w 7531776"/>
              <a:gd name="connsiteY77" fmla="*/ 2082800 h 3321050"/>
              <a:gd name="connsiteX78" fmla="*/ 1753276 w 7531776"/>
              <a:gd name="connsiteY78" fmla="*/ 2012950 h 3321050"/>
              <a:gd name="connsiteX79" fmla="*/ 1746926 w 7531776"/>
              <a:gd name="connsiteY79" fmla="*/ 1993900 h 3321050"/>
              <a:gd name="connsiteX80" fmla="*/ 1740576 w 7531776"/>
              <a:gd name="connsiteY80" fmla="*/ 1968500 h 3321050"/>
              <a:gd name="connsiteX81" fmla="*/ 1727876 w 7531776"/>
              <a:gd name="connsiteY81" fmla="*/ 1930400 h 3321050"/>
              <a:gd name="connsiteX82" fmla="*/ 1708826 w 7531776"/>
              <a:gd name="connsiteY82" fmla="*/ 1911350 h 3321050"/>
              <a:gd name="connsiteX83" fmla="*/ 1689776 w 7531776"/>
              <a:gd name="connsiteY83" fmla="*/ 1797050 h 3321050"/>
              <a:gd name="connsiteX84" fmla="*/ 1696126 w 7531776"/>
              <a:gd name="connsiteY84" fmla="*/ 1765300 h 3321050"/>
              <a:gd name="connsiteX85" fmla="*/ 1708826 w 7531776"/>
              <a:gd name="connsiteY85" fmla="*/ 1746250 h 3321050"/>
              <a:gd name="connsiteX86" fmla="*/ 1715176 w 7531776"/>
              <a:gd name="connsiteY86" fmla="*/ 1727200 h 3321050"/>
              <a:gd name="connsiteX87" fmla="*/ 1721526 w 7531776"/>
              <a:gd name="connsiteY87" fmla="*/ 1657350 h 3321050"/>
              <a:gd name="connsiteX88" fmla="*/ 1734226 w 7531776"/>
              <a:gd name="connsiteY88" fmla="*/ 1638300 h 3321050"/>
              <a:gd name="connsiteX89" fmla="*/ 1740576 w 7531776"/>
              <a:gd name="connsiteY89" fmla="*/ 1619250 h 3321050"/>
              <a:gd name="connsiteX90" fmla="*/ 1759626 w 7531776"/>
              <a:gd name="connsiteY90" fmla="*/ 1136650 h 3321050"/>
              <a:gd name="connsiteX91" fmla="*/ 1759626 w 7531776"/>
              <a:gd name="connsiteY91" fmla="*/ 1136650 h 3321050"/>
              <a:gd name="connsiteX92" fmla="*/ 1778676 w 7531776"/>
              <a:gd name="connsiteY92" fmla="*/ 1041400 h 3321050"/>
              <a:gd name="connsiteX93" fmla="*/ 1772326 w 7531776"/>
              <a:gd name="connsiteY93" fmla="*/ 939800 h 3321050"/>
              <a:gd name="connsiteX94" fmla="*/ 1765976 w 7531776"/>
              <a:gd name="connsiteY94" fmla="*/ 908050 h 3321050"/>
              <a:gd name="connsiteX95" fmla="*/ 1759626 w 7531776"/>
              <a:gd name="connsiteY95" fmla="*/ 723900 h 3321050"/>
              <a:gd name="connsiteX96" fmla="*/ 1753276 w 7531776"/>
              <a:gd name="connsiteY96" fmla="*/ 704850 h 3321050"/>
              <a:gd name="connsiteX97" fmla="*/ 1746926 w 7531776"/>
              <a:gd name="connsiteY97" fmla="*/ 679450 h 3321050"/>
              <a:gd name="connsiteX98" fmla="*/ 1759626 w 7531776"/>
              <a:gd name="connsiteY98" fmla="*/ 577850 h 3321050"/>
              <a:gd name="connsiteX99" fmla="*/ 1765976 w 7531776"/>
              <a:gd name="connsiteY99" fmla="*/ 558800 h 3321050"/>
              <a:gd name="connsiteX100" fmla="*/ 1759626 w 7531776"/>
              <a:gd name="connsiteY100" fmla="*/ 508000 h 3321050"/>
              <a:gd name="connsiteX101" fmla="*/ 1753276 w 7531776"/>
              <a:gd name="connsiteY101" fmla="*/ 488950 h 3321050"/>
              <a:gd name="connsiteX102" fmla="*/ 1759626 w 7531776"/>
              <a:gd name="connsiteY102" fmla="*/ 425450 h 3321050"/>
              <a:gd name="connsiteX103" fmla="*/ 1791376 w 7531776"/>
              <a:gd name="connsiteY103" fmla="*/ 387350 h 3321050"/>
              <a:gd name="connsiteX104" fmla="*/ 1848526 w 7531776"/>
              <a:gd name="connsiteY104" fmla="*/ 361950 h 3321050"/>
              <a:gd name="connsiteX105" fmla="*/ 1886626 w 7531776"/>
              <a:gd name="connsiteY105" fmla="*/ 342900 h 3321050"/>
              <a:gd name="connsiteX106" fmla="*/ 1918376 w 7531776"/>
              <a:gd name="connsiteY106" fmla="*/ 323850 h 3321050"/>
              <a:gd name="connsiteX107" fmla="*/ 1943776 w 7531776"/>
              <a:gd name="connsiteY107" fmla="*/ 311150 h 3321050"/>
              <a:gd name="connsiteX108" fmla="*/ 2039026 w 7531776"/>
              <a:gd name="connsiteY108" fmla="*/ 260350 h 3321050"/>
              <a:gd name="connsiteX109" fmla="*/ 2108876 w 7531776"/>
              <a:gd name="connsiteY109" fmla="*/ 241300 h 3321050"/>
              <a:gd name="connsiteX110" fmla="*/ 2191426 w 7531776"/>
              <a:gd name="connsiteY110" fmla="*/ 215900 h 3321050"/>
              <a:gd name="connsiteX111" fmla="*/ 2261276 w 7531776"/>
              <a:gd name="connsiteY111" fmla="*/ 196850 h 3321050"/>
              <a:gd name="connsiteX112" fmla="*/ 2381926 w 7531776"/>
              <a:gd name="connsiteY112" fmla="*/ 165100 h 3321050"/>
              <a:gd name="connsiteX113" fmla="*/ 2547026 w 7531776"/>
              <a:gd name="connsiteY113" fmla="*/ 171450 h 3321050"/>
              <a:gd name="connsiteX114" fmla="*/ 2616876 w 7531776"/>
              <a:gd name="connsiteY114" fmla="*/ 190500 h 3321050"/>
              <a:gd name="connsiteX115" fmla="*/ 2705776 w 7531776"/>
              <a:gd name="connsiteY115" fmla="*/ 196850 h 3321050"/>
              <a:gd name="connsiteX116" fmla="*/ 2756576 w 7531776"/>
              <a:gd name="connsiteY116" fmla="*/ 209550 h 3321050"/>
              <a:gd name="connsiteX117" fmla="*/ 2807376 w 7531776"/>
              <a:gd name="connsiteY117" fmla="*/ 234950 h 3321050"/>
              <a:gd name="connsiteX118" fmla="*/ 2845476 w 7531776"/>
              <a:gd name="connsiteY118" fmla="*/ 247650 h 3321050"/>
              <a:gd name="connsiteX119" fmla="*/ 2896276 w 7531776"/>
              <a:gd name="connsiteY119" fmla="*/ 273050 h 3321050"/>
              <a:gd name="connsiteX120" fmla="*/ 2959776 w 7531776"/>
              <a:gd name="connsiteY120" fmla="*/ 292100 h 3321050"/>
              <a:gd name="connsiteX121" fmla="*/ 3004226 w 7531776"/>
              <a:gd name="connsiteY121" fmla="*/ 317500 h 3321050"/>
              <a:gd name="connsiteX122" fmla="*/ 3042326 w 7531776"/>
              <a:gd name="connsiteY122" fmla="*/ 330200 h 3321050"/>
              <a:gd name="connsiteX123" fmla="*/ 3067726 w 7531776"/>
              <a:gd name="connsiteY123" fmla="*/ 349250 h 3321050"/>
              <a:gd name="connsiteX124" fmla="*/ 3086776 w 7531776"/>
              <a:gd name="connsiteY124" fmla="*/ 355600 h 3321050"/>
              <a:gd name="connsiteX125" fmla="*/ 3124876 w 7531776"/>
              <a:gd name="connsiteY125" fmla="*/ 381000 h 3321050"/>
              <a:gd name="connsiteX126" fmla="*/ 3137576 w 7531776"/>
              <a:gd name="connsiteY126" fmla="*/ 431800 h 3321050"/>
              <a:gd name="connsiteX127" fmla="*/ 3143926 w 7531776"/>
              <a:gd name="connsiteY127" fmla="*/ 457200 h 3321050"/>
              <a:gd name="connsiteX128" fmla="*/ 3156626 w 7531776"/>
              <a:gd name="connsiteY128" fmla="*/ 520700 h 3321050"/>
              <a:gd name="connsiteX129" fmla="*/ 3150276 w 7531776"/>
              <a:gd name="connsiteY129" fmla="*/ 577850 h 3321050"/>
              <a:gd name="connsiteX130" fmla="*/ 3112176 w 7531776"/>
              <a:gd name="connsiteY130" fmla="*/ 590550 h 3321050"/>
              <a:gd name="connsiteX131" fmla="*/ 3074076 w 7531776"/>
              <a:gd name="connsiteY131" fmla="*/ 609600 h 3321050"/>
              <a:gd name="connsiteX132" fmla="*/ 3048676 w 7531776"/>
              <a:gd name="connsiteY132" fmla="*/ 666750 h 3321050"/>
              <a:gd name="connsiteX133" fmla="*/ 3055026 w 7531776"/>
              <a:gd name="connsiteY133" fmla="*/ 901700 h 3321050"/>
              <a:gd name="connsiteX134" fmla="*/ 3067726 w 7531776"/>
              <a:gd name="connsiteY134" fmla="*/ 939800 h 3321050"/>
              <a:gd name="connsiteX135" fmla="*/ 3080426 w 7531776"/>
              <a:gd name="connsiteY135" fmla="*/ 1003300 h 3321050"/>
              <a:gd name="connsiteX136" fmla="*/ 3086776 w 7531776"/>
              <a:gd name="connsiteY136" fmla="*/ 1022350 h 3321050"/>
              <a:gd name="connsiteX137" fmla="*/ 3099476 w 7531776"/>
              <a:gd name="connsiteY137" fmla="*/ 1079500 h 3321050"/>
              <a:gd name="connsiteX138" fmla="*/ 3112176 w 7531776"/>
              <a:gd name="connsiteY138" fmla="*/ 1238250 h 3321050"/>
              <a:gd name="connsiteX139" fmla="*/ 3124876 w 7531776"/>
              <a:gd name="connsiteY139" fmla="*/ 1327150 h 3321050"/>
              <a:gd name="connsiteX140" fmla="*/ 3137576 w 7531776"/>
              <a:gd name="connsiteY140" fmla="*/ 1498600 h 3321050"/>
              <a:gd name="connsiteX141" fmla="*/ 3143926 w 7531776"/>
              <a:gd name="connsiteY141" fmla="*/ 1517650 h 3321050"/>
              <a:gd name="connsiteX142" fmla="*/ 3156626 w 7531776"/>
              <a:gd name="connsiteY142" fmla="*/ 1562100 h 3321050"/>
              <a:gd name="connsiteX143" fmla="*/ 3162976 w 7531776"/>
              <a:gd name="connsiteY143" fmla="*/ 1600200 h 3321050"/>
              <a:gd name="connsiteX144" fmla="*/ 3182026 w 7531776"/>
              <a:gd name="connsiteY144" fmla="*/ 1644650 h 3321050"/>
              <a:gd name="connsiteX145" fmla="*/ 3194726 w 7531776"/>
              <a:gd name="connsiteY145" fmla="*/ 1663700 h 3321050"/>
              <a:gd name="connsiteX146" fmla="*/ 3213776 w 7531776"/>
              <a:gd name="connsiteY146" fmla="*/ 1670050 h 3321050"/>
              <a:gd name="connsiteX147" fmla="*/ 3315376 w 7531776"/>
              <a:gd name="connsiteY147" fmla="*/ 1720850 h 3321050"/>
              <a:gd name="connsiteX148" fmla="*/ 3404276 w 7531776"/>
              <a:gd name="connsiteY148" fmla="*/ 1758950 h 3321050"/>
              <a:gd name="connsiteX149" fmla="*/ 3467776 w 7531776"/>
              <a:gd name="connsiteY149" fmla="*/ 1765300 h 3321050"/>
              <a:gd name="connsiteX150" fmla="*/ 3531276 w 7531776"/>
              <a:gd name="connsiteY150" fmla="*/ 1778000 h 3321050"/>
              <a:gd name="connsiteX151" fmla="*/ 4305976 w 7531776"/>
              <a:gd name="connsiteY151" fmla="*/ 1752600 h 3321050"/>
              <a:gd name="connsiteX152" fmla="*/ 4344076 w 7531776"/>
              <a:gd name="connsiteY152" fmla="*/ 1739900 h 3321050"/>
              <a:gd name="connsiteX153" fmla="*/ 4369476 w 7531776"/>
              <a:gd name="connsiteY153" fmla="*/ 1733550 h 3321050"/>
              <a:gd name="connsiteX154" fmla="*/ 4388526 w 7531776"/>
              <a:gd name="connsiteY154" fmla="*/ 1727200 h 3321050"/>
              <a:gd name="connsiteX155" fmla="*/ 4413926 w 7531776"/>
              <a:gd name="connsiteY155" fmla="*/ 1720850 h 3321050"/>
              <a:gd name="connsiteX156" fmla="*/ 4445676 w 7531776"/>
              <a:gd name="connsiteY156" fmla="*/ 1708150 h 3321050"/>
              <a:gd name="connsiteX157" fmla="*/ 4515526 w 7531776"/>
              <a:gd name="connsiteY157" fmla="*/ 1701800 h 3321050"/>
              <a:gd name="connsiteX158" fmla="*/ 4585376 w 7531776"/>
              <a:gd name="connsiteY158" fmla="*/ 1689100 h 3321050"/>
              <a:gd name="connsiteX159" fmla="*/ 4623476 w 7531776"/>
              <a:gd name="connsiteY159" fmla="*/ 1682750 h 3321050"/>
              <a:gd name="connsiteX160" fmla="*/ 4667926 w 7531776"/>
              <a:gd name="connsiteY160" fmla="*/ 1663700 h 3321050"/>
              <a:gd name="connsiteX161" fmla="*/ 4699676 w 7531776"/>
              <a:gd name="connsiteY161" fmla="*/ 1651000 h 3321050"/>
              <a:gd name="connsiteX162" fmla="*/ 4718726 w 7531776"/>
              <a:gd name="connsiteY162" fmla="*/ 1644650 h 3321050"/>
              <a:gd name="connsiteX163" fmla="*/ 4744126 w 7531776"/>
              <a:gd name="connsiteY163" fmla="*/ 1638300 h 3321050"/>
              <a:gd name="connsiteX164" fmla="*/ 4807626 w 7531776"/>
              <a:gd name="connsiteY164" fmla="*/ 1606550 h 3321050"/>
              <a:gd name="connsiteX165" fmla="*/ 4858426 w 7531776"/>
              <a:gd name="connsiteY165" fmla="*/ 1593850 h 3321050"/>
              <a:gd name="connsiteX166" fmla="*/ 4883826 w 7531776"/>
              <a:gd name="connsiteY166" fmla="*/ 1428750 h 3321050"/>
              <a:gd name="connsiteX167" fmla="*/ 4896526 w 7531776"/>
              <a:gd name="connsiteY167" fmla="*/ 1397000 h 3321050"/>
              <a:gd name="connsiteX168" fmla="*/ 4921926 w 7531776"/>
              <a:gd name="connsiteY168" fmla="*/ 1301750 h 3321050"/>
              <a:gd name="connsiteX169" fmla="*/ 4928276 w 7531776"/>
              <a:gd name="connsiteY169" fmla="*/ 1276350 h 3321050"/>
              <a:gd name="connsiteX170" fmla="*/ 4934626 w 7531776"/>
              <a:gd name="connsiteY170" fmla="*/ 1238250 h 3321050"/>
              <a:gd name="connsiteX171" fmla="*/ 4890176 w 7531776"/>
              <a:gd name="connsiteY171" fmla="*/ 1181100 h 3321050"/>
              <a:gd name="connsiteX172" fmla="*/ 4871126 w 7531776"/>
              <a:gd name="connsiteY172" fmla="*/ 1168400 h 3321050"/>
              <a:gd name="connsiteX173" fmla="*/ 4858426 w 7531776"/>
              <a:gd name="connsiteY173" fmla="*/ 1149350 h 3321050"/>
              <a:gd name="connsiteX174" fmla="*/ 4858426 w 7531776"/>
              <a:gd name="connsiteY174" fmla="*/ 977900 h 3321050"/>
              <a:gd name="connsiteX175" fmla="*/ 4871126 w 7531776"/>
              <a:gd name="connsiteY175" fmla="*/ 908050 h 3321050"/>
              <a:gd name="connsiteX176" fmla="*/ 4883826 w 7531776"/>
              <a:gd name="connsiteY176" fmla="*/ 800100 h 3321050"/>
              <a:gd name="connsiteX177" fmla="*/ 4896526 w 7531776"/>
              <a:gd name="connsiteY177" fmla="*/ 781050 h 3321050"/>
              <a:gd name="connsiteX178" fmla="*/ 4877476 w 7531776"/>
              <a:gd name="connsiteY178" fmla="*/ 723900 h 3321050"/>
              <a:gd name="connsiteX179" fmla="*/ 4858426 w 7531776"/>
              <a:gd name="connsiteY179" fmla="*/ 622300 h 3321050"/>
              <a:gd name="connsiteX180" fmla="*/ 4839376 w 7531776"/>
              <a:gd name="connsiteY180" fmla="*/ 609600 h 3321050"/>
              <a:gd name="connsiteX181" fmla="*/ 4794926 w 7531776"/>
              <a:gd name="connsiteY181" fmla="*/ 577850 h 3321050"/>
              <a:gd name="connsiteX182" fmla="*/ 4782226 w 7531776"/>
              <a:gd name="connsiteY182" fmla="*/ 533400 h 3321050"/>
              <a:gd name="connsiteX183" fmla="*/ 4769526 w 7531776"/>
              <a:gd name="connsiteY183" fmla="*/ 501650 h 3321050"/>
              <a:gd name="connsiteX184" fmla="*/ 4775876 w 7531776"/>
              <a:gd name="connsiteY184" fmla="*/ 349250 h 3321050"/>
              <a:gd name="connsiteX185" fmla="*/ 4915576 w 7531776"/>
              <a:gd name="connsiteY185" fmla="*/ 374650 h 3321050"/>
              <a:gd name="connsiteX186" fmla="*/ 4991776 w 7531776"/>
              <a:gd name="connsiteY186" fmla="*/ 381000 h 3321050"/>
              <a:gd name="connsiteX187" fmla="*/ 5055276 w 7531776"/>
              <a:gd name="connsiteY187" fmla="*/ 393700 h 3321050"/>
              <a:gd name="connsiteX188" fmla="*/ 5150526 w 7531776"/>
              <a:gd name="connsiteY188" fmla="*/ 406400 h 3321050"/>
              <a:gd name="connsiteX189" fmla="*/ 5226726 w 7531776"/>
              <a:gd name="connsiteY189" fmla="*/ 419100 h 3321050"/>
              <a:gd name="connsiteX190" fmla="*/ 5328326 w 7531776"/>
              <a:gd name="connsiteY190" fmla="*/ 425450 h 3321050"/>
              <a:gd name="connsiteX191" fmla="*/ 5753776 w 7531776"/>
              <a:gd name="connsiteY191" fmla="*/ 419100 h 3321050"/>
              <a:gd name="connsiteX192" fmla="*/ 6077626 w 7531776"/>
              <a:gd name="connsiteY192" fmla="*/ 438150 h 3321050"/>
              <a:gd name="connsiteX193" fmla="*/ 6255426 w 7531776"/>
              <a:gd name="connsiteY193" fmla="*/ 450850 h 3321050"/>
              <a:gd name="connsiteX194" fmla="*/ 6274476 w 7531776"/>
              <a:gd name="connsiteY194" fmla="*/ 457200 h 3321050"/>
              <a:gd name="connsiteX195" fmla="*/ 6268126 w 7531776"/>
              <a:gd name="connsiteY195" fmla="*/ 577850 h 3321050"/>
              <a:gd name="connsiteX196" fmla="*/ 6255426 w 7531776"/>
              <a:gd name="connsiteY196" fmla="*/ 596900 h 3321050"/>
              <a:gd name="connsiteX197" fmla="*/ 6217326 w 7531776"/>
              <a:gd name="connsiteY197" fmla="*/ 622300 h 3321050"/>
              <a:gd name="connsiteX198" fmla="*/ 6198276 w 7531776"/>
              <a:gd name="connsiteY198" fmla="*/ 635000 h 3321050"/>
              <a:gd name="connsiteX199" fmla="*/ 6179226 w 7531776"/>
              <a:gd name="connsiteY199" fmla="*/ 654050 h 3321050"/>
              <a:gd name="connsiteX200" fmla="*/ 6179226 w 7531776"/>
              <a:gd name="connsiteY200" fmla="*/ 781050 h 3321050"/>
              <a:gd name="connsiteX201" fmla="*/ 6191926 w 7531776"/>
              <a:gd name="connsiteY201" fmla="*/ 819150 h 3321050"/>
              <a:gd name="connsiteX202" fmla="*/ 6198276 w 7531776"/>
              <a:gd name="connsiteY202" fmla="*/ 838200 h 3321050"/>
              <a:gd name="connsiteX203" fmla="*/ 6204626 w 7531776"/>
              <a:gd name="connsiteY203" fmla="*/ 1016000 h 3321050"/>
              <a:gd name="connsiteX204" fmla="*/ 6210976 w 7531776"/>
              <a:gd name="connsiteY204" fmla="*/ 1085850 h 3321050"/>
              <a:gd name="connsiteX205" fmla="*/ 6204626 w 7531776"/>
              <a:gd name="connsiteY205" fmla="*/ 1244600 h 3321050"/>
              <a:gd name="connsiteX206" fmla="*/ 6204626 w 7531776"/>
              <a:gd name="connsiteY206" fmla="*/ 1479550 h 3321050"/>
              <a:gd name="connsiteX207" fmla="*/ 6198276 w 7531776"/>
              <a:gd name="connsiteY207" fmla="*/ 1498600 h 3321050"/>
              <a:gd name="connsiteX208" fmla="*/ 6204626 w 7531776"/>
              <a:gd name="connsiteY208" fmla="*/ 1549400 h 3321050"/>
              <a:gd name="connsiteX209" fmla="*/ 6217326 w 7531776"/>
              <a:gd name="connsiteY209" fmla="*/ 1568450 h 3321050"/>
              <a:gd name="connsiteX210" fmla="*/ 6274476 w 7531776"/>
              <a:gd name="connsiteY210" fmla="*/ 1600200 h 3321050"/>
              <a:gd name="connsiteX211" fmla="*/ 6293526 w 7531776"/>
              <a:gd name="connsiteY211" fmla="*/ 1612900 h 3321050"/>
              <a:gd name="connsiteX212" fmla="*/ 6337976 w 7531776"/>
              <a:gd name="connsiteY212" fmla="*/ 1644650 h 3321050"/>
              <a:gd name="connsiteX213" fmla="*/ 6445926 w 7531776"/>
              <a:gd name="connsiteY213" fmla="*/ 1670050 h 3321050"/>
              <a:gd name="connsiteX214" fmla="*/ 6496726 w 7531776"/>
              <a:gd name="connsiteY214" fmla="*/ 1682750 h 3321050"/>
              <a:gd name="connsiteX215" fmla="*/ 6611026 w 7531776"/>
              <a:gd name="connsiteY215" fmla="*/ 1695450 h 3321050"/>
              <a:gd name="connsiteX216" fmla="*/ 6738026 w 7531776"/>
              <a:gd name="connsiteY216" fmla="*/ 1689100 h 3321050"/>
              <a:gd name="connsiteX217" fmla="*/ 6776126 w 7531776"/>
              <a:gd name="connsiteY217" fmla="*/ 1676400 h 3321050"/>
              <a:gd name="connsiteX218" fmla="*/ 6814226 w 7531776"/>
              <a:gd name="connsiteY218" fmla="*/ 1670050 h 3321050"/>
              <a:gd name="connsiteX219" fmla="*/ 6833276 w 7531776"/>
              <a:gd name="connsiteY219" fmla="*/ 1663700 h 3321050"/>
              <a:gd name="connsiteX220" fmla="*/ 6865026 w 7531776"/>
              <a:gd name="connsiteY220" fmla="*/ 1657350 h 3321050"/>
              <a:gd name="connsiteX221" fmla="*/ 6915826 w 7531776"/>
              <a:gd name="connsiteY221" fmla="*/ 1644650 h 3321050"/>
              <a:gd name="connsiteX222" fmla="*/ 7042826 w 7531776"/>
              <a:gd name="connsiteY222" fmla="*/ 1625600 h 3321050"/>
              <a:gd name="connsiteX223" fmla="*/ 7080926 w 7531776"/>
              <a:gd name="connsiteY223" fmla="*/ 1612900 h 3321050"/>
              <a:gd name="connsiteX224" fmla="*/ 7296826 w 7531776"/>
              <a:gd name="connsiteY224" fmla="*/ 1600200 h 3321050"/>
              <a:gd name="connsiteX225" fmla="*/ 7353976 w 7531776"/>
              <a:gd name="connsiteY225" fmla="*/ 1581150 h 3321050"/>
              <a:gd name="connsiteX226" fmla="*/ 7373026 w 7531776"/>
              <a:gd name="connsiteY226" fmla="*/ 1574800 h 3321050"/>
              <a:gd name="connsiteX227" fmla="*/ 7385726 w 7531776"/>
              <a:gd name="connsiteY227" fmla="*/ 1555750 h 3321050"/>
              <a:gd name="connsiteX228" fmla="*/ 7404776 w 7531776"/>
              <a:gd name="connsiteY228" fmla="*/ 1543050 h 3321050"/>
              <a:gd name="connsiteX229" fmla="*/ 7436526 w 7531776"/>
              <a:gd name="connsiteY229" fmla="*/ 1504950 h 3321050"/>
              <a:gd name="connsiteX230" fmla="*/ 7442876 w 7531776"/>
              <a:gd name="connsiteY230" fmla="*/ 1485900 h 3321050"/>
              <a:gd name="connsiteX231" fmla="*/ 7449226 w 7531776"/>
              <a:gd name="connsiteY231" fmla="*/ 1460500 h 3321050"/>
              <a:gd name="connsiteX232" fmla="*/ 7461926 w 7531776"/>
              <a:gd name="connsiteY232" fmla="*/ 1435100 h 3321050"/>
              <a:gd name="connsiteX233" fmla="*/ 7474626 w 7531776"/>
              <a:gd name="connsiteY233" fmla="*/ 1390650 h 3321050"/>
              <a:gd name="connsiteX234" fmla="*/ 7487326 w 7531776"/>
              <a:gd name="connsiteY234" fmla="*/ 1365250 h 3321050"/>
              <a:gd name="connsiteX235" fmla="*/ 7500026 w 7531776"/>
              <a:gd name="connsiteY235" fmla="*/ 1327150 h 3321050"/>
              <a:gd name="connsiteX236" fmla="*/ 7506376 w 7531776"/>
              <a:gd name="connsiteY236" fmla="*/ 1308100 h 3321050"/>
              <a:gd name="connsiteX237" fmla="*/ 7519076 w 7531776"/>
              <a:gd name="connsiteY237" fmla="*/ 1289050 h 3321050"/>
              <a:gd name="connsiteX238" fmla="*/ 7525426 w 7531776"/>
              <a:gd name="connsiteY238" fmla="*/ 1250950 h 3321050"/>
              <a:gd name="connsiteX239" fmla="*/ 7531776 w 7531776"/>
              <a:gd name="connsiteY239" fmla="*/ 1231900 h 3321050"/>
              <a:gd name="connsiteX240" fmla="*/ 7525426 w 7531776"/>
              <a:gd name="connsiteY240" fmla="*/ 1028700 h 3321050"/>
              <a:gd name="connsiteX241" fmla="*/ 7519076 w 7531776"/>
              <a:gd name="connsiteY241" fmla="*/ 1009650 h 3321050"/>
              <a:gd name="connsiteX242" fmla="*/ 7506376 w 7531776"/>
              <a:gd name="connsiteY242" fmla="*/ 990600 h 3321050"/>
              <a:gd name="connsiteX243" fmla="*/ 7493676 w 7531776"/>
              <a:gd name="connsiteY243" fmla="*/ 901700 h 3321050"/>
              <a:gd name="connsiteX244" fmla="*/ 7480976 w 7531776"/>
              <a:gd name="connsiteY244" fmla="*/ 749300 h 3321050"/>
              <a:gd name="connsiteX245" fmla="*/ 7468276 w 7531776"/>
              <a:gd name="connsiteY245" fmla="*/ 660400 h 3321050"/>
              <a:gd name="connsiteX246" fmla="*/ 7461926 w 7531776"/>
              <a:gd name="connsiteY246" fmla="*/ 635000 h 3321050"/>
              <a:gd name="connsiteX247" fmla="*/ 7430176 w 7531776"/>
              <a:gd name="connsiteY247" fmla="*/ 552450 h 3321050"/>
              <a:gd name="connsiteX248" fmla="*/ 7392076 w 7531776"/>
              <a:gd name="connsiteY248" fmla="*/ 476250 h 3321050"/>
              <a:gd name="connsiteX249" fmla="*/ 7353976 w 7531776"/>
              <a:gd name="connsiteY249" fmla="*/ 444500 h 3321050"/>
              <a:gd name="connsiteX250" fmla="*/ 7290476 w 7531776"/>
              <a:gd name="connsiteY250" fmla="*/ 412750 h 3321050"/>
              <a:gd name="connsiteX251" fmla="*/ 7226976 w 7531776"/>
              <a:gd name="connsiteY251" fmla="*/ 400050 h 3321050"/>
              <a:gd name="connsiteX252" fmla="*/ 7042826 w 7531776"/>
              <a:gd name="connsiteY252" fmla="*/ 342900 h 3321050"/>
              <a:gd name="connsiteX253" fmla="*/ 6865026 w 7531776"/>
              <a:gd name="connsiteY253" fmla="*/ 311150 h 3321050"/>
              <a:gd name="connsiteX254" fmla="*/ 6826926 w 7531776"/>
              <a:gd name="connsiteY254" fmla="*/ 304800 h 3321050"/>
              <a:gd name="connsiteX255" fmla="*/ 6795176 w 7531776"/>
              <a:gd name="connsiteY255" fmla="*/ 298450 h 3321050"/>
              <a:gd name="connsiteX256" fmla="*/ 6687226 w 7531776"/>
              <a:gd name="connsiteY256" fmla="*/ 285750 h 3321050"/>
              <a:gd name="connsiteX257" fmla="*/ 6458626 w 7531776"/>
              <a:gd name="connsiteY257" fmla="*/ 254000 h 3321050"/>
              <a:gd name="connsiteX258" fmla="*/ 5753776 w 7531776"/>
              <a:gd name="connsiteY258" fmla="*/ 266700 h 3321050"/>
              <a:gd name="connsiteX259" fmla="*/ 5601376 w 7531776"/>
              <a:gd name="connsiteY259" fmla="*/ 279400 h 3321050"/>
              <a:gd name="connsiteX260" fmla="*/ 5194976 w 7531776"/>
              <a:gd name="connsiteY260" fmla="*/ 260350 h 3321050"/>
              <a:gd name="connsiteX261" fmla="*/ 5137826 w 7531776"/>
              <a:gd name="connsiteY261" fmla="*/ 254000 h 3321050"/>
              <a:gd name="connsiteX262" fmla="*/ 5004476 w 7531776"/>
              <a:gd name="connsiteY262" fmla="*/ 215900 h 3321050"/>
              <a:gd name="connsiteX263" fmla="*/ 4877476 w 7531776"/>
              <a:gd name="connsiteY263" fmla="*/ 203200 h 3321050"/>
              <a:gd name="connsiteX264" fmla="*/ 4731426 w 7531776"/>
              <a:gd name="connsiteY264" fmla="*/ 190500 h 3321050"/>
              <a:gd name="connsiteX265" fmla="*/ 4667926 w 7531776"/>
              <a:gd name="connsiteY265" fmla="*/ 184150 h 3321050"/>
              <a:gd name="connsiteX266" fmla="*/ 4585376 w 7531776"/>
              <a:gd name="connsiteY266" fmla="*/ 171450 h 3321050"/>
              <a:gd name="connsiteX267" fmla="*/ 3505876 w 7531776"/>
              <a:gd name="connsiteY267" fmla="*/ 165100 h 3321050"/>
              <a:gd name="connsiteX268" fmla="*/ 3480476 w 7531776"/>
              <a:gd name="connsiteY268" fmla="*/ 158750 h 3321050"/>
              <a:gd name="connsiteX269" fmla="*/ 3436026 w 7531776"/>
              <a:gd name="connsiteY269" fmla="*/ 152400 h 3321050"/>
              <a:gd name="connsiteX270" fmla="*/ 3334426 w 7531776"/>
              <a:gd name="connsiteY270" fmla="*/ 139700 h 3321050"/>
              <a:gd name="connsiteX271" fmla="*/ 3105826 w 7531776"/>
              <a:gd name="connsiteY271" fmla="*/ 107950 h 3321050"/>
              <a:gd name="connsiteX272" fmla="*/ 3029626 w 7531776"/>
              <a:gd name="connsiteY272" fmla="*/ 95250 h 3321050"/>
              <a:gd name="connsiteX273" fmla="*/ 2997876 w 7531776"/>
              <a:gd name="connsiteY273" fmla="*/ 88900 h 3321050"/>
              <a:gd name="connsiteX274" fmla="*/ 2940726 w 7531776"/>
              <a:gd name="connsiteY274" fmla="*/ 82550 h 3321050"/>
              <a:gd name="connsiteX275" fmla="*/ 2864526 w 7531776"/>
              <a:gd name="connsiteY275" fmla="*/ 63500 h 3321050"/>
              <a:gd name="connsiteX276" fmla="*/ 2807376 w 7531776"/>
              <a:gd name="connsiteY276" fmla="*/ 50800 h 3321050"/>
              <a:gd name="connsiteX277" fmla="*/ 2788326 w 7531776"/>
              <a:gd name="connsiteY277" fmla="*/ 44450 h 3321050"/>
              <a:gd name="connsiteX278" fmla="*/ 2699426 w 7531776"/>
              <a:gd name="connsiteY278" fmla="*/ 38100 h 3321050"/>
              <a:gd name="connsiteX279" fmla="*/ 2591476 w 7531776"/>
              <a:gd name="connsiteY279" fmla="*/ 19050 h 3321050"/>
              <a:gd name="connsiteX280" fmla="*/ 2407326 w 7531776"/>
              <a:gd name="connsiteY280" fmla="*/ 0 h 3321050"/>
              <a:gd name="connsiteX281" fmla="*/ 1689776 w 7531776"/>
              <a:gd name="connsiteY281" fmla="*/ 12700 h 3321050"/>
              <a:gd name="connsiteX282" fmla="*/ 1607226 w 7531776"/>
              <a:gd name="connsiteY282" fmla="*/ 19050 h 3321050"/>
              <a:gd name="connsiteX283" fmla="*/ 1499276 w 7531776"/>
              <a:gd name="connsiteY283" fmla="*/ 38100 h 3321050"/>
              <a:gd name="connsiteX284" fmla="*/ 1334176 w 7531776"/>
              <a:gd name="connsiteY284" fmla="*/ 44450 h 3321050"/>
              <a:gd name="connsiteX285" fmla="*/ 1238926 w 7531776"/>
              <a:gd name="connsiteY285" fmla="*/ 57150 h 3321050"/>
              <a:gd name="connsiteX286" fmla="*/ 1156376 w 7531776"/>
              <a:gd name="connsiteY286" fmla="*/ 63500 h 3321050"/>
              <a:gd name="connsiteX287" fmla="*/ 1105576 w 7531776"/>
              <a:gd name="connsiteY287" fmla="*/ 76200 h 3321050"/>
              <a:gd name="connsiteX288" fmla="*/ 972226 w 7531776"/>
              <a:gd name="connsiteY288" fmla="*/ 101600 h 3321050"/>
              <a:gd name="connsiteX289" fmla="*/ 692826 w 7531776"/>
              <a:gd name="connsiteY289" fmla="*/ 158750 h 3321050"/>
              <a:gd name="connsiteX290" fmla="*/ 616626 w 7531776"/>
              <a:gd name="connsiteY290" fmla="*/ 171450 h 3321050"/>
              <a:gd name="connsiteX291" fmla="*/ 565826 w 7531776"/>
              <a:gd name="connsiteY291" fmla="*/ 184150 h 3321050"/>
              <a:gd name="connsiteX292" fmla="*/ 534076 w 7531776"/>
              <a:gd name="connsiteY292" fmla="*/ 196850 h 3321050"/>
              <a:gd name="connsiteX293" fmla="*/ 470576 w 7531776"/>
              <a:gd name="connsiteY293" fmla="*/ 215900 h 3321050"/>
              <a:gd name="connsiteX294" fmla="*/ 451526 w 7531776"/>
              <a:gd name="connsiteY294" fmla="*/ 228600 h 3321050"/>
              <a:gd name="connsiteX295" fmla="*/ 400726 w 7531776"/>
              <a:gd name="connsiteY295" fmla="*/ 247650 h 3321050"/>
              <a:gd name="connsiteX296" fmla="*/ 337226 w 7531776"/>
              <a:gd name="connsiteY296" fmla="*/ 285750 h 3321050"/>
              <a:gd name="connsiteX297" fmla="*/ 292776 w 7531776"/>
              <a:gd name="connsiteY297" fmla="*/ 317500 h 3321050"/>
              <a:gd name="connsiteX298" fmla="*/ 254676 w 7531776"/>
              <a:gd name="connsiteY298" fmla="*/ 393700 h 3321050"/>
              <a:gd name="connsiteX299" fmla="*/ 235626 w 7531776"/>
              <a:gd name="connsiteY299" fmla="*/ 406400 h 3321050"/>
              <a:gd name="connsiteX300" fmla="*/ 191176 w 7531776"/>
              <a:gd name="connsiteY300" fmla="*/ 412750 h 3321050"/>
              <a:gd name="connsiteX301" fmla="*/ 165776 w 7531776"/>
              <a:gd name="connsiteY301" fmla="*/ 425450 h 3321050"/>
              <a:gd name="connsiteX302" fmla="*/ 140376 w 7531776"/>
              <a:gd name="connsiteY302" fmla="*/ 488950 h 332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7531776" h="3321050">
                <a:moveTo>
                  <a:pt x="140376" y="488950"/>
                </a:moveTo>
                <a:cubicBezTo>
                  <a:pt x="134026" y="504825"/>
                  <a:pt x="132774" y="510505"/>
                  <a:pt x="127676" y="520700"/>
                </a:cubicBezTo>
                <a:cubicBezTo>
                  <a:pt x="124263" y="527526"/>
                  <a:pt x="118076" y="532776"/>
                  <a:pt x="114976" y="539750"/>
                </a:cubicBezTo>
                <a:cubicBezTo>
                  <a:pt x="109539" y="551983"/>
                  <a:pt x="106509" y="565150"/>
                  <a:pt x="102276" y="577850"/>
                </a:cubicBezTo>
                <a:cubicBezTo>
                  <a:pt x="100159" y="584200"/>
                  <a:pt x="101495" y="593187"/>
                  <a:pt x="95926" y="596900"/>
                </a:cubicBezTo>
                <a:cubicBezTo>
                  <a:pt x="89576" y="601133"/>
                  <a:pt x="83702" y="606187"/>
                  <a:pt x="76876" y="609600"/>
                </a:cubicBezTo>
                <a:cubicBezTo>
                  <a:pt x="70889" y="612593"/>
                  <a:pt x="64176" y="613833"/>
                  <a:pt x="57826" y="615950"/>
                </a:cubicBezTo>
                <a:cubicBezTo>
                  <a:pt x="53593" y="622300"/>
                  <a:pt x="48539" y="628174"/>
                  <a:pt x="45126" y="635000"/>
                </a:cubicBezTo>
                <a:cubicBezTo>
                  <a:pt x="27860" y="669532"/>
                  <a:pt x="32585" y="765483"/>
                  <a:pt x="32426" y="768350"/>
                </a:cubicBezTo>
                <a:cubicBezTo>
                  <a:pt x="34543" y="895350"/>
                  <a:pt x="34870" y="1022392"/>
                  <a:pt x="38776" y="1149350"/>
                </a:cubicBezTo>
                <a:cubicBezTo>
                  <a:pt x="39108" y="1160138"/>
                  <a:pt x="42508" y="1170629"/>
                  <a:pt x="45126" y="1181100"/>
                </a:cubicBezTo>
                <a:cubicBezTo>
                  <a:pt x="46749" y="1187594"/>
                  <a:pt x="49359" y="1193800"/>
                  <a:pt x="51476" y="1200150"/>
                </a:cubicBezTo>
                <a:cubicBezTo>
                  <a:pt x="53593" y="1231900"/>
                  <a:pt x="54809" y="1263723"/>
                  <a:pt x="57826" y="1295400"/>
                </a:cubicBezTo>
                <a:cubicBezTo>
                  <a:pt x="59047" y="1308217"/>
                  <a:pt x="61383" y="1320931"/>
                  <a:pt x="64176" y="1333500"/>
                </a:cubicBezTo>
                <a:cubicBezTo>
                  <a:pt x="74855" y="1381556"/>
                  <a:pt x="72007" y="1313598"/>
                  <a:pt x="83226" y="1403350"/>
                </a:cubicBezTo>
                <a:cubicBezTo>
                  <a:pt x="85343" y="1420283"/>
                  <a:pt x="86523" y="1437360"/>
                  <a:pt x="89576" y="1454150"/>
                </a:cubicBezTo>
                <a:cubicBezTo>
                  <a:pt x="90773" y="1460736"/>
                  <a:pt x="94303" y="1466706"/>
                  <a:pt x="95926" y="1473200"/>
                </a:cubicBezTo>
                <a:cubicBezTo>
                  <a:pt x="98544" y="1483671"/>
                  <a:pt x="99658" y="1494479"/>
                  <a:pt x="102276" y="1504950"/>
                </a:cubicBezTo>
                <a:cubicBezTo>
                  <a:pt x="103899" y="1511444"/>
                  <a:pt x="106787" y="1517564"/>
                  <a:pt x="108626" y="1524000"/>
                </a:cubicBezTo>
                <a:cubicBezTo>
                  <a:pt x="111024" y="1532391"/>
                  <a:pt x="112468" y="1541041"/>
                  <a:pt x="114976" y="1549400"/>
                </a:cubicBezTo>
                <a:cubicBezTo>
                  <a:pt x="118823" y="1562222"/>
                  <a:pt x="125051" y="1574373"/>
                  <a:pt x="127676" y="1587500"/>
                </a:cubicBezTo>
                <a:cubicBezTo>
                  <a:pt x="132041" y="1609324"/>
                  <a:pt x="134398" y="1623725"/>
                  <a:pt x="140376" y="1644650"/>
                </a:cubicBezTo>
                <a:cubicBezTo>
                  <a:pt x="142215" y="1651086"/>
                  <a:pt x="144887" y="1657264"/>
                  <a:pt x="146726" y="1663700"/>
                </a:cubicBezTo>
                <a:cubicBezTo>
                  <a:pt x="162673" y="1719514"/>
                  <a:pt x="144201" y="1662475"/>
                  <a:pt x="159426" y="1708150"/>
                </a:cubicBezTo>
                <a:cubicBezTo>
                  <a:pt x="157309" y="1765300"/>
                  <a:pt x="161643" y="1823056"/>
                  <a:pt x="153076" y="1879600"/>
                </a:cubicBezTo>
                <a:cubicBezTo>
                  <a:pt x="150789" y="1894691"/>
                  <a:pt x="142156" y="1912873"/>
                  <a:pt x="127676" y="1917700"/>
                </a:cubicBezTo>
                <a:lnTo>
                  <a:pt x="108626" y="1924050"/>
                </a:lnTo>
                <a:cubicBezTo>
                  <a:pt x="80223" y="1966655"/>
                  <a:pt x="113682" y="1924913"/>
                  <a:pt x="76876" y="1949450"/>
                </a:cubicBezTo>
                <a:cubicBezTo>
                  <a:pt x="62208" y="1959229"/>
                  <a:pt x="54497" y="1973493"/>
                  <a:pt x="45126" y="1987550"/>
                </a:cubicBezTo>
                <a:cubicBezTo>
                  <a:pt x="43009" y="2023533"/>
                  <a:pt x="42363" y="2059633"/>
                  <a:pt x="38776" y="2095500"/>
                </a:cubicBezTo>
                <a:cubicBezTo>
                  <a:pt x="38110" y="2102160"/>
                  <a:pt x="33878" y="2108016"/>
                  <a:pt x="32426" y="2114550"/>
                </a:cubicBezTo>
                <a:cubicBezTo>
                  <a:pt x="29633" y="2127119"/>
                  <a:pt x="28034" y="2139925"/>
                  <a:pt x="26076" y="2152650"/>
                </a:cubicBezTo>
                <a:cubicBezTo>
                  <a:pt x="17533" y="2208179"/>
                  <a:pt x="26960" y="2182632"/>
                  <a:pt x="7026" y="2222500"/>
                </a:cubicBezTo>
                <a:cubicBezTo>
                  <a:pt x="2324" y="2269522"/>
                  <a:pt x="-6104" y="2314933"/>
                  <a:pt x="7026" y="2362200"/>
                </a:cubicBezTo>
                <a:cubicBezTo>
                  <a:pt x="38776" y="2476500"/>
                  <a:pt x="22901" y="2352675"/>
                  <a:pt x="45126" y="2419350"/>
                </a:cubicBezTo>
                <a:cubicBezTo>
                  <a:pt x="47243" y="2425700"/>
                  <a:pt x="50024" y="2431866"/>
                  <a:pt x="51476" y="2438400"/>
                </a:cubicBezTo>
                <a:cubicBezTo>
                  <a:pt x="54269" y="2450969"/>
                  <a:pt x="54438" y="2464078"/>
                  <a:pt x="57826" y="2476500"/>
                </a:cubicBezTo>
                <a:cubicBezTo>
                  <a:pt x="60825" y="2487497"/>
                  <a:pt x="66921" y="2497436"/>
                  <a:pt x="70526" y="2508250"/>
                </a:cubicBezTo>
                <a:cubicBezTo>
                  <a:pt x="73286" y="2516529"/>
                  <a:pt x="74759" y="2525183"/>
                  <a:pt x="76876" y="2533650"/>
                </a:cubicBezTo>
                <a:cubicBezTo>
                  <a:pt x="80241" y="2607684"/>
                  <a:pt x="77810" y="2653088"/>
                  <a:pt x="89576" y="2717800"/>
                </a:cubicBezTo>
                <a:cubicBezTo>
                  <a:pt x="91137" y="2726386"/>
                  <a:pt x="93809" y="2734733"/>
                  <a:pt x="95926" y="2743200"/>
                </a:cubicBezTo>
                <a:cubicBezTo>
                  <a:pt x="98043" y="2768600"/>
                  <a:pt x="98907" y="2794136"/>
                  <a:pt x="102276" y="2819400"/>
                </a:cubicBezTo>
                <a:cubicBezTo>
                  <a:pt x="103161" y="2826035"/>
                  <a:pt x="108233" y="2831768"/>
                  <a:pt x="108626" y="2838450"/>
                </a:cubicBezTo>
                <a:cubicBezTo>
                  <a:pt x="112481" y="2903988"/>
                  <a:pt x="111334" y="2969750"/>
                  <a:pt x="114976" y="3035300"/>
                </a:cubicBezTo>
                <a:cubicBezTo>
                  <a:pt x="115575" y="3046076"/>
                  <a:pt x="117536" y="3056944"/>
                  <a:pt x="121326" y="3067050"/>
                </a:cubicBezTo>
                <a:cubicBezTo>
                  <a:pt x="124006" y="3074196"/>
                  <a:pt x="130613" y="3079274"/>
                  <a:pt x="134026" y="3086100"/>
                </a:cubicBezTo>
                <a:cubicBezTo>
                  <a:pt x="137019" y="3092087"/>
                  <a:pt x="136267" y="3099866"/>
                  <a:pt x="140376" y="3105150"/>
                </a:cubicBezTo>
                <a:cubicBezTo>
                  <a:pt x="151403" y="3119327"/>
                  <a:pt x="167700" y="3128882"/>
                  <a:pt x="178476" y="3143250"/>
                </a:cubicBezTo>
                <a:cubicBezTo>
                  <a:pt x="190178" y="3158852"/>
                  <a:pt x="206484" y="3183089"/>
                  <a:pt x="222926" y="3194050"/>
                </a:cubicBezTo>
                <a:cubicBezTo>
                  <a:pt x="281835" y="3233322"/>
                  <a:pt x="255015" y="3209617"/>
                  <a:pt x="292776" y="3225800"/>
                </a:cubicBezTo>
                <a:cubicBezTo>
                  <a:pt x="301477" y="3229529"/>
                  <a:pt x="309196" y="3235507"/>
                  <a:pt x="318176" y="3238500"/>
                </a:cubicBezTo>
                <a:cubicBezTo>
                  <a:pt x="328415" y="3241913"/>
                  <a:pt x="339390" y="3242509"/>
                  <a:pt x="349926" y="3244850"/>
                </a:cubicBezTo>
                <a:cubicBezTo>
                  <a:pt x="358445" y="3246743"/>
                  <a:pt x="366967" y="3248692"/>
                  <a:pt x="375326" y="3251200"/>
                </a:cubicBezTo>
                <a:cubicBezTo>
                  <a:pt x="388148" y="3255047"/>
                  <a:pt x="400142" y="3262240"/>
                  <a:pt x="413426" y="3263900"/>
                </a:cubicBezTo>
                <a:cubicBezTo>
                  <a:pt x="487425" y="3273150"/>
                  <a:pt x="447231" y="3268705"/>
                  <a:pt x="534076" y="3276600"/>
                </a:cubicBezTo>
                <a:cubicBezTo>
                  <a:pt x="539989" y="3277783"/>
                  <a:pt x="618163" y="3294127"/>
                  <a:pt x="635676" y="3295650"/>
                </a:cubicBezTo>
                <a:cubicBezTo>
                  <a:pt x="671586" y="3298773"/>
                  <a:pt x="707698" y="3299087"/>
                  <a:pt x="743626" y="3302000"/>
                </a:cubicBezTo>
                <a:cubicBezTo>
                  <a:pt x="825584" y="3308645"/>
                  <a:pt x="853288" y="3312533"/>
                  <a:pt x="921426" y="3321050"/>
                </a:cubicBezTo>
                <a:lnTo>
                  <a:pt x="1702476" y="3308350"/>
                </a:lnTo>
                <a:cubicBezTo>
                  <a:pt x="1709168" y="3308191"/>
                  <a:pt x="1716793" y="3306733"/>
                  <a:pt x="1721526" y="3302000"/>
                </a:cubicBezTo>
                <a:cubicBezTo>
                  <a:pt x="1728219" y="3295307"/>
                  <a:pt x="1728724" y="3284303"/>
                  <a:pt x="1734226" y="3276600"/>
                </a:cubicBezTo>
                <a:cubicBezTo>
                  <a:pt x="1754772" y="3247836"/>
                  <a:pt x="1764096" y="3263189"/>
                  <a:pt x="1778676" y="3219450"/>
                </a:cubicBezTo>
                <a:cubicBezTo>
                  <a:pt x="1780793" y="3213100"/>
                  <a:pt x="1783403" y="3206894"/>
                  <a:pt x="1785026" y="3200400"/>
                </a:cubicBezTo>
                <a:cubicBezTo>
                  <a:pt x="1789464" y="3182650"/>
                  <a:pt x="1794895" y="3147534"/>
                  <a:pt x="1797726" y="3130550"/>
                </a:cubicBezTo>
                <a:cubicBezTo>
                  <a:pt x="1795609" y="3122083"/>
                  <a:pt x="1796828" y="3111965"/>
                  <a:pt x="1791376" y="3105150"/>
                </a:cubicBezTo>
                <a:cubicBezTo>
                  <a:pt x="1787195" y="3099923"/>
                  <a:pt x="1778177" y="3102051"/>
                  <a:pt x="1772326" y="3098800"/>
                </a:cubicBezTo>
                <a:cubicBezTo>
                  <a:pt x="1706822" y="3062409"/>
                  <a:pt x="1758281" y="3081418"/>
                  <a:pt x="1715176" y="3067050"/>
                </a:cubicBezTo>
                <a:cubicBezTo>
                  <a:pt x="1712782" y="3065255"/>
                  <a:pt x="1674654" y="3041061"/>
                  <a:pt x="1677076" y="3028950"/>
                </a:cubicBezTo>
                <a:cubicBezTo>
                  <a:pt x="1678573" y="3021466"/>
                  <a:pt x="1689776" y="3020483"/>
                  <a:pt x="1696126" y="3016250"/>
                </a:cubicBezTo>
                <a:cubicBezTo>
                  <a:pt x="1700359" y="3009900"/>
                  <a:pt x="1703083" y="3002226"/>
                  <a:pt x="1708826" y="2997200"/>
                </a:cubicBezTo>
                <a:cubicBezTo>
                  <a:pt x="1720313" y="2987149"/>
                  <a:pt x="1746926" y="2971800"/>
                  <a:pt x="1746926" y="2971800"/>
                </a:cubicBezTo>
                <a:lnTo>
                  <a:pt x="1759626" y="2933700"/>
                </a:lnTo>
                <a:lnTo>
                  <a:pt x="1765976" y="2914650"/>
                </a:lnTo>
                <a:cubicBezTo>
                  <a:pt x="1773489" y="2862062"/>
                  <a:pt x="1777292" y="2842905"/>
                  <a:pt x="1778676" y="2781300"/>
                </a:cubicBezTo>
                <a:cubicBezTo>
                  <a:pt x="1790364" y="2261177"/>
                  <a:pt x="1758506" y="2464168"/>
                  <a:pt x="1791376" y="2266950"/>
                </a:cubicBezTo>
                <a:cubicBezTo>
                  <a:pt x="1789259" y="2233083"/>
                  <a:pt x="1789611" y="2198972"/>
                  <a:pt x="1785026" y="2165350"/>
                </a:cubicBezTo>
                <a:cubicBezTo>
                  <a:pt x="1783217" y="2152086"/>
                  <a:pt x="1775573" y="2140237"/>
                  <a:pt x="1772326" y="2127250"/>
                </a:cubicBezTo>
                <a:cubicBezTo>
                  <a:pt x="1764353" y="2095356"/>
                  <a:pt x="1768736" y="2110129"/>
                  <a:pt x="1759626" y="2082800"/>
                </a:cubicBezTo>
                <a:cubicBezTo>
                  <a:pt x="1757509" y="2059517"/>
                  <a:pt x="1756582" y="2036094"/>
                  <a:pt x="1753276" y="2012950"/>
                </a:cubicBezTo>
                <a:cubicBezTo>
                  <a:pt x="1752329" y="2006324"/>
                  <a:pt x="1748765" y="2000336"/>
                  <a:pt x="1746926" y="1993900"/>
                </a:cubicBezTo>
                <a:cubicBezTo>
                  <a:pt x="1744528" y="1985509"/>
                  <a:pt x="1743084" y="1976859"/>
                  <a:pt x="1740576" y="1968500"/>
                </a:cubicBezTo>
                <a:cubicBezTo>
                  <a:pt x="1736729" y="1955678"/>
                  <a:pt x="1737342" y="1939866"/>
                  <a:pt x="1727876" y="1930400"/>
                </a:cubicBezTo>
                <a:lnTo>
                  <a:pt x="1708826" y="1911350"/>
                </a:lnTo>
                <a:cubicBezTo>
                  <a:pt x="1688066" y="1849070"/>
                  <a:pt x="1697238" y="1886591"/>
                  <a:pt x="1689776" y="1797050"/>
                </a:cubicBezTo>
                <a:cubicBezTo>
                  <a:pt x="1691893" y="1786467"/>
                  <a:pt x="1692336" y="1775406"/>
                  <a:pt x="1696126" y="1765300"/>
                </a:cubicBezTo>
                <a:cubicBezTo>
                  <a:pt x="1698806" y="1758154"/>
                  <a:pt x="1705413" y="1753076"/>
                  <a:pt x="1708826" y="1746250"/>
                </a:cubicBezTo>
                <a:cubicBezTo>
                  <a:pt x="1711819" y="1740263"/>
                  <a:pt x="1713059" y="1733550"/>
                  <a:pt x="1715176" y="1727200"/>
                </a:cubicBezTo>
                <a:cubicBezTo>
                  <a:pt x="1717293" y="1703917"/>
                  <a:pt x="1716627" y="1680210"/>
                  <a:pt x="1721526" y="1657350"/>
                </a:cubicBezTo>
                <a:cubicBezTo>
                  <a:pt x="1723125" y="1649888"/>
                  <a:pt x="1730813" y="1645126"/>
                  <a:pt x="1734226" y="1638300"/>
                </a:cubicBezTo>
                <a:cubicBezTo>
                  <a:pt x="1737219" y="1632313"/>
                  <a:pt x="1738459" y="1625600"/>
                  <a:pt x="1740576" y="1619250"/>
                </a:cubicBezTo>
                <a:cubicBezTo>
                  <a:pt x="1747117" y="1161364"/>
                  <a:pt x="1700067" y="1315328"/>
                  <a:pt x="1759626" y="1136650"/>
                </a:cubicBezTo>
                <a:lnTo>
                  <a:pt x="1759626" y="1136650"/>
                </a:lnTo>
                <a:cubicBezTo>
                  <a:pt x="1773426" y="1053848"/>
                  <a:pt x="1764183" y="1084879"/>
                  <a:pt x="1778676" y="1041400"/>
                </a:cubicBezTo>
                <a:cubicBezTo>
                  <a:pt x="1776559" y="1007533"/>
                  <a:pt x="1775543" y="973580"/>
                  <a:pt x="1772326" y="939800"/>
                </a:cubicBezTo>
                <a:cubicBezTo>
                  <a:pt x="1771303" y="929056"/>
                  <a:pt x="1766610" y="918824"/>
                  <a:pt x="1765976" y="908050"/>
                </a:cubicBezTo>
                <a:cubicBezTo>
                  <a:pt x="1762369" y="846736"/>
                  <a:pt x="1763457" y="785200"/>
                  <a:pt x="1759626" y="723900"/>
                </a:cubicBezTo>
                <a:cubicBezTo>
                  <a:pt x="1759208" y="717220"/>
                  <a:pt x="1755115" y="711286"/>
                  <a:pt x="1753276" y="704850"/>
                </a:cubicBezTo>
                <a:cubicBezTo>
                  <a:pt x="1750878" y="696459"/>
                  <a:pt x="1749043" y="687917"/>
                  <a:pt x="1746926" y="679450"/>
                </a:cubicBezTo>
                <a:cubicBezTo>
                  <a:pt x="1750120" y="647510"/>
                  <a:pt x="1752464" y="610077"/>
                  <a:pt x="1759626" y="577850"/>
                </a:cubicBezTo>
                <a:cubicBezTo>
                  <a:pt x="1761078" y="571316"/>
                  <a:pt x="1763859" y="565150"/>
                  <a:pt x="1765976" y="558800"/>
                </a:cubicBezTo>
                <a:cubicBezTo>
                  <a:pt x="1763859" y="541867"/>
                  <a:pt x="1762679" y="524790"/>
                  <a:pt x="1759626" y="508000"/>
                </a:cubicBezTo>
                <a:cubicBezTo>
                  <a:pt x="1758429" y="501414"/>
                  <a:pt x="1753276" y="495643"/>
                  <a:pt x="1753276" y="488950"/>
                </a:cubicBezTo>
                <a:cubicBezTo>
                  <a:pt x="1753276" y="467678"/>
                  <a:pt x="1754843" y="446177"/>
                  <a:pt x="1759626" y="425450"/>
                </a:cubicBezTo>
                <a:cubicBezTo>
                  <a:pt x="1762005" y="415143"/>
                  <a:pt x="1784936" y="392716"/>
                  <a:pt x="1791376" y="387350"/>
                </a:cubicBezTo>
                <a:cubicBezTo>
                  <a:pt x="1843072" y="344270"/>
                  <a:pt x="1765460" y="417327"/>
                  <a:pt x="1848526" y="361950"/>
                </a:cubicBezTo>
                <a:cubicBezTo>
                  <a:pt x="1903121" y="325554"/>
                  <a:pt x="1834046" y="369190"/>
                  <a:pt x="1886626" y="342900"/>
                </a:cubicBezTo>
                <a:cubicBezTo>
                  <a:pt x="1897665" y="337380"/>
                  <a:pt x="1907587" y="329844"/>
                  <a:pt x="1918376" y="323850"/>
                </a:cubicBezTo>
                <a:cubicBezTo>
                  <a:pt x="1926651" y="319253"/>
                  <a:pt x="1935441" y="315638"/>
                  <a:pt x="1943776" y="311150"/>
                </a:cubicBezTo>
                <a:cubicBezTo>
                  <a:pt x="1962623" y="301001"/>
                  <a:pt x="2014478" y="270578"/>
                  <a:pt x="2039026" y="260350"/>
                </a:cubicBezTo>
                <a:cubicBezTo>
                  <a:pt x="2089533" y="239305"/>
                  <a:pt x="2062251" y="254251"/>
                  <a:pt x="2108876" y="241300"/>
                </a:cubicBezTo>
                <a:cubicBezTo>
                  <a:pt x="2136615" y="233595"/>
                  <a:pt x="2163788" y="223961"/>
                  <a:pt x="2191426" y="215900"/>
                </a:cubicBezTo>
                <a:cubicBezTo>
                  <a:pt x="2214594" y="209143"/>
                  <a:pt x="2238071" y="203480"/>
                  <a:pt x="2261276" y="196850"/>
                </a:cubicBezTo>
                <a:cubicBezTo>
                  <a:pt x="2361961" y="168083"/>
                  <a:pt x="2286873" y="186223"/>
                  <a:pt x="2381926" y="165100"/>
                </a:cubicBezTo>
                <a:cubicBezTo>
                  <a:pt x="2436959" y="167217"/>
                  <a:pt x="2492271" y="165531"/>
                  <a:pt x="2547026" y="171450"/>
                </a:cubicBezTo>
                <a:cubicBezTo>
                  <a:pt x="2571020" y="174044"/>
                  <a:pt x="2593045" y="186687"/>
                  <a:pt x="2616876" y="190500"/>
                </a:cubicBezTo>
                <a:cubicBezTo>
                  <a:pt x="2646212" y="195194"/>
                  <a:pt x="2676143" y="194733"/>
                  <a:pt x="2705776" y="196850"/>
                </a:cubicBezTo>
                <a:cubicBezTo>
                  <a:pt x="2717852" y="199265"/>
                  <a:pt x="2743559" y="203041"/>
                  <a:pt x="2756576" y="209550"/>
                </a:cubicBezTo>
                <a:cubicBezTo>
                  <a:pt x="2813051" y="237788"/>
                  <a:pt x="2726808" y="205652"/>
                  <a:pt x="2807376" y="234950"/>
                </a:cubicBezTo>
                <a:cubicBezTo>
                  <a:pt x="2819957" y="239525"/>
                  <a:pt x="2833502" y="241663"/>
                  <a:pt x="2845476" y="247650"/>
                </a:cubicBezTo>
                <a:cubicBezTo>
                  <a:pt x="2862409" y="256117"/>
                  <a:pt x="2878800" y="265768"/>
                  <a:pt x="2896276" y="273050"/>
                </a:cubicBezTo>
                <a:cubicBezTo>
                  <a:pt x="2919941" y="282910"/>
                  <a:pt x="2935980" y="276236"/>
                  <a:pt x="2959776" y="292100"/>
                </a:cubicBezTo>
                <a:cubicBezTo>
                  <a:pt x="2976959" y="303555"/>
                  <a:pt x="2984085" y="309443"/>
                  <a:pt x="3004226" y="317500"/>
                </a:cubicBezTo>
                <a:cubicBezTo>
                  <a:pt x="3016655" y="322472"/>
                  <a:pt x="3029626" y="325967"/>
                  <a:pt x="3042326" y="330200"/>
                </a:cubicBezTo>
                <a:cubicBezTo>
                  <a:pt x="3050793" y="336550"/>
                  <a:pt x="3058537" y="343999"/>
                  <a:pt x="3067726" y="349250"/>
                </a:cubicBezTo>
                <a:cubicBezTo>
                  <a:pt x="3073538" y="352571"/>
                  <a:pt x="3081207" y="351887"/>
                  <a:pt x="3086776" y="355600"/>
                </a:cubicBezTo>
                <a:cubicBezTo>
                  <a:pt x="3134342" y="387311"/>
                  <a:pt x="3079580" y="365901"/>
                  <a:pt x="3124876" y="381000"/>
                </a:cubicBezTo>
                <a:lnTo>
                  <a:pt x="3137576" y="431800"/>
                </a:lnTo>
                <a:cubicBezTo>
                  <a:pt x="3139693" y="440267"/>
                  <a:pt x="3142692" y="448560"/>
                  <a:pt x="3143926" y="457200"/>
                </a:cubicBezTo>
                <a:cubicBezTo>
                  <a:pt x="3151223" y="508276"/>
                  <a:pt x="3145543" y="487451"/>
                  <a:pt x="3156626" y="520700"/>
                </a:cubicBezTo>
                <a:cubicBezTo>
                  <a:pt x="3154509" y="539750"/>
                  <a:pt x="3160566" y="561679"/>
                  <a:pt x="3150276" y="577850"/>
                </a:cubicBezTo>
                <a:cubicBezTo>
                  <a:pt x="3143089" y="589144"/>
                  <a:pt x="3124876" y="586317"/>
                  <a:pt x="3112176" y="590550"/>
                </a:cubicBezTo>
                <a:cubicBezTo>
                  <a:pt x="3085886" y="599313"/>
                  <a:pt x="3098695" y="593187"/>
                  <a:pt x="3074076" y="609600"/>
                </a:cubicBezTo>
                <a:cubicBezTo>
                  <a:pt x="3058963" y="654940"/>
                  <a:pt x="3068802" y="636561"/>
                  <a:pt x="3048676" y="666750"/>
                </a:cubicBezTo>
                <a:cubicBezTo>
                  <a:pt x="3050793" y="745067"/>
                  <a:pt x="3049573" y="823545"/>
                  <a:pt x="3055026" y="901700"/>
                </a:cubicBezTo>
                <a:cubicBezTo>
                  <a:pt x="3055958" y="915055"/>
                  <a:pt x="3065101" y="926673"/>
                  <a:pt x="3067726" y="939800"/>
                </a:cubicBezTo>
                <a:cubicBezTo>
                  <a:pt x="3071959" y="960967"/>
                  <a:pt x="3073600" y="982822"/>
                  <a:pt x="3080426" y="1003300"/>
                </a:cubicBezTo>
                <a:cubicBezTo>
                  <a:pt x="3082543" y="1009650"/>
                  <a:pt x="3084937" y="1015914"/>
                  <a:pt x="3086776" y="1022350"/>
                </a:cubicBezTo>
                <a:cubicBezTo>
                  <a:pt x="3092754" y="1043275"/>
                  <a:pt x="3095111" y="1057676"/>
                  <a:pt x="3099476" y="1079500"/>
                </a:cubicBezTo>
                <a:cubicBezTo>
                  <a:pt x="3108173" y="1227342"/>
                  <a:pt x="3100719" y="1140862"/>
                  <a:pt x="3112176" y="1238250"/>
                </a:cubicBezTo>
                <a:cubicBezTo>
                  <a:pt x="3120795" y="1311514"/>
                  <a:pt x="3114160" y="1273572"/>
                  <a:pt x="3124876" y="1327150"/>
                </a:cubicBezTo>
                <a:cubicBezTo>
                  <a:pt x="3127312" y="1375875"/>
                  <a:pt x="3126878" y="1445108"/>
                  <a:pt x="3137576" y="1498600"/>
                </a:cubicBezTo>
                <a:cubicBezTo>
                  <a:pt x="3138889" y="1505164"/>
                  <a:pt x="3142003" y="1511239"/>
                  <a:pt x="3143926" y="1517650"/>
                </a:cubicBezTo>
                <a:cubicBezTo>
                  <a:pt x="3148354" y="1532410"/>
                  <a:pt x="3153161" y="1547085"/>
                  <a:pt x="3156626" y="1562100"/>
                </a:cubicBezTo>
                <a:cubicBezTo>
                  <a:pt x="3159521" y="1574645"/>
                  <a:pt x="3160183" y="1587631"/>
                  <a:pt x="3162976" y="1600200"/>
                </a:cubicBezTo>
                <a:cubicBezTo>
                  <a:pt x="3166214" y="1614772"/>
                  <a:pt x="3174967" y="1632296"/>
                  <a:pt x="3182026" y="1644650"/>
                </a:cubicBezTo>
                <a:cubicBezTo>
                  <a:pt x="3185812" y="1651276"/>
                  <a:pt x="3188767" y="1658932"/>
                  <a:pt x="3194726" y="1663700"/>
                </a:cubicBezTo>
                <a:cubicBezTo>
                  <a:pt x="3199953" y="1667881"/>
                  <a:pt x="3207426" y="1667933"/>
                  <a:pt x="3213776" y="1670050"/>
                </a:cubicBezTo>
                <a:cubicBezTo>
                  <a:pt x="3272211" y="1713876"/>
                  <a:pt x="3200750" y="1663537"/>
                  <a:pt x="3315376" y="1720850"/>
                </a:cubicBezTo>
                <a:cubicBezTo>
                  <a:pt x="3341974" y="1734149"/>
                  <a:pt x="3375433" y="1752541"/>
                  <a:pt x="3404276" y="1758950"/>
                </a:cubicBezTo>
                <a:cubicBezTo>
                  <a:pt x="3425042" y="1763565"/>
                  <a:pt x="3446739" y="1762144"/>
                  <a:pt x="3467776" y="1765300"/>
                </a:cubicBezTo>
                <a:cubicBezTo>
                  <a:pt x="3489123" y="1768502"/>
                  <a:pt x="3510109" y="1773767"/>
                  <a:pt x="3531276" y="1778000"/>
                </a:cubicBezTo>
                <a:cubicBezTo>
                  <a:pt x="3601852" y="1776432"/>
                  <a:pt x="4115175" y="1772684"/>
                  <a:pt x="4305976" y="1752600"/>
                </a:cubicBezTo>
                <a:cubicBezTo>
                  <a:pt x="4319289" y="1751199"/>
                  <a:pt x="4331254" y="1743747"/>
                  <a:pt x="4344076" y="1739900"/>
                </a:cubicBezTo>
                <a:cubicBezTo>
                  <a:pt x="4352435" y="1737392"/>
                  <a:pt x="4361085" y="1735948"/>
                  <a:pt x="4369476" y="1733550"/>
                </a:cubicBezTo>
                <a:cubicBezTo>
                  <a:pt x="4375912" y="1731711"/>
                  <a:pt x="4382090" y="1729039"/>
                  <a:pt x="4388526" y="1727200"/>
                </a:cubicBezTo>
                <a:cubicBezTo>
                  <a:pt x="4396917" y="1724802"/>
                  <a:pt x="4405647" y="1723610"/>
                  <a:pt x="4413926" y="1720850"/>
                </a:cubicBezTo>
                <a:cubicBezTo>
                  <a:pt x="4424740" y="1717245"/>
                  <a:pt x="4434473" y="1710251"/>
                  <a:pt x="4445676" y="1708150"/>
                </a:cubicBezTo>
                <a:cubicBezTo>
                  <a:pt x="4468655" y="1703841"/>
                  <a:pt x="4492307" y="1704532"/>
                  <a:pt x="4515526" y="1701800"/>
                </a:cubicBezTo>
                <a:cubicBezTo>
                  <a:pt x="4542034" y="1698681"/>
                  <a:pt x="4559642" y="1693779"/>
                  <a:pt x="4585376" y="1689100"/>
                </a:cubicBezTo>
                <a:cubicBezTo>
                  <a:pt x="4598044" y="1686797"/>
                  <a:pt x="4610907" y="1685543"/>
                  <a:pt x="4623476" y="1682750"/>
                </a:cubicBezTo>
                <a:cubicBezTo>
                  <a:pt x="4643040" y="1678403"/>
                  <a:pt x="4648513" y="1672328"/>
                  <a:pt x="4667926" y="1663700"/>
                </a:cubicBezTo>
                <a:cubicBezTo>
                  <a:pt x="4678342" y="1659071"/>
                  <a:pt x="4689003" y="1655002"/>
                  <a:pt x="4699676" y="1651000"/>
                </a:cubicBezTo>
                <a:cubicBezTo>
                  <a:pt x="4705943" y="1648650"/>
                  <a:pt x="4712290" y="1646489"/>
                  <a:pt x="4718726" y="1644650"/>
                </a:cubicBezTo>
                <a:cubicBezTo>
                  <a:pt x="4727117" y="1642252"/>
                  <a:pt x="4736104" y="1641738"/>
                  <a:pt x="4744126" y="1638300"/>
                </a:cubicBezTo>
                <a:cubicBezTo>
                  <a:pt x="4765878" y="1628978"/>
                  <a:pt x="4784421" y="1611191"/>
                  <a:pt x="4807626" y="1606550"/>
                </a:cubicBezTo>
                <a:cubicBezTo>
                  <a:pt x="4845940" y="1598887"/>
                  <a:pt x="4829137" y="1603613"/>
                  <a:pt x="4858426" y="1593850"/>
                </a:cubicBezTo>
                <a:cubicBezTo>
                  <a:pt x="4864785" y="1542981"/>
                  <a:pt x="4870136" y="1480086"/>
                  <a:pt x="4883826" y="1428750"/>
                </a:cubicBezTo>
                <a:cubicBezTo>
                  <a:pt x="4886763" y="1417736"/>
                  <a:pt x="4893251" y="1407918"/>
                  <a:pt x="4896526" y="1397000"/>
                </a:cubicBezTo>
                <a:cubicBezTo>
                  <a:pt x="4905968" y="1365526"/>
                  <a:pt x="4913563" y="1333528"/>
                  <a:pt x="4921926" y="1301750"/>
                </a:cubicBezTo>
                <a:cubicBezTo>
                  <a:pt x="4924147" y="1293310"/>
                  <a:pt x="4926841" y="1284958"/>
                  <a:pt x="4928276" y="1276350"/>
                </a:cubicBezTo>
                <a:lnTo>
                  <a:pt x="4934626" y="1238250"/>
                </a:lnTo>
                <a:cubicBezTo>
                  <a:pt x="4925283" y="1191533"/>
                  <a:pt x="4937256" y="1212487"/>
                  <a:pt x="4890176" y="1181100"/>
                </a:cubicBezTo>
                <a:lnTo>
                  <a:pt x="4871126" y="1168400"/>
                </a:lnTo>
                <a:cubicBezTo>
                  <a:pt x="4866893" y="1162050"/>
                  <a:pt x="4861839" y="1156176"/>
                  <a:pt x="4858426" y="1149350"/>
                </a:cubicBezTo>
                <a:cubicBezTo>
                  <a:pt x="4835140" y="1102777"/>
                  <a:pt x="4858316" y="979659"/>
                  <a:pt x="4858426" y="977900"/>
                </a:cubicBezTo>
                <a:cubicBezTo>
                  <a:pt x="4861188" y="933714"/>
                  <a:pt x="4861113" y="938090"/>
                  <a:pt x="4871126" y="908050"/>
                </a:cubicBezTo>
                <a:cubicBezTo>
                  <a:pt x="4872129" y="894003"/>
                  <a:pt x="4869393" y="828965"/>
                  <a:pt x="4883826" y="800100"/>
                </a:cubicBezTo>
                <a:cubicBezTo>
                  <a:pt x="4887239" y="793274"/>
                  <a:pt x="4892293" y="787400"/>
                  <a:pt x="4896526" y="781050"/>
                </a:cubicBezTo>
                <a:cubicBezTo>
                  <a:pt x="4890176" y="762000"/>
                  <a:pt x="4881177" y="743637"/>
                  <a:pt x="4877476" y="723900"/>
                </a:cubicBezTo>
                <a:cubicBezTo>
                  <a:pt x="4871126" y="690033"/>
                  <a:pt x="4869322" y="654989"/>
                  <a:pt x="4858426" y="622300"/>
                </a:cubicBezTo>
                <a:cubicBezTo>
                  <a:pt x="4856013" y="615060"/>
                  <a:pt x="4845239" y="614486"/>
                  <a:pt x="4839376" y="609600"/>
                </a:cubicBezTo>
                <a:cubicBezTo>
                  <a:pt x="4800761" y="577421"/>
                  <a:pt x="4841926" y="601350"/>
                  <a:pt x="4794926" y="577850"/>
                </a:cubicBezTo>
                <a:cubicBezTo>
                  <a:pt x="4790693" y="563033"/>
                  <a:pt x="4787099" y="548019"/>
                  <a:pt x="4782226" y="533400"/>
                </a:cubicBezTo>
                <a:cubicBezTo>
                  <a:pt x="4778621" y="522586"/>
                  <a:pt x="4769919" y="513042"/>
                  <a:pt x="4769526" y="501650"/>
                </a:cubicBezTo>
                <a:cubicBezTo>
                  <a:pt x="4767774" y="450836"/>
                  <a:pt x="4773759" y="400050"/>
                  <a:pt x="4775876" y="349250"/>
                </a:cubicBezTo>
                <a:cubicBezTo>
                  <a:pt x="4822443" y="357717"/>
                  <a:pt x="4868750" y="367764"/>
                  <a:pt x="4915576" y="374650"/>
                </a:cubicBezTo>
                <a:cubicBezTo>
                  <a:pt x="4940793" y="378358"/>
                  <a:pt x="4966522" y="377556"/>
                  <a:pt x="4991776" y="381000"/>
                </a:cubicBezTo>
                <a:cubicBezTo>
                  <a:pt x="5013164" y="383917"/>
                  <a:pt x="5033961" y="390290"/>
                  <a:pt x="5055276" y="393700"/>
                </a:cubicBezTo>
                <a:cubicBezTo>
                  <a:pt x="5086905" y="398761"/>
                  <a:pt x="5118841" y="401706"/>
                  <a:pt x="5150526" y="406400"/>
                </a:cubicBezTo>
                <a:cubicBezTo>
                  <a:pt x="5175998" y="410174"/>
                  <a:pt x="5201122" y="416357"/>
                  <a:pt x="5226726" y="419100"/>
                </a:cubicBezTo>
                <a:cubicBezTo>
                  <a:pt x="5260466" y="422715"/>
                  <a:pt x="5294459" y="423333"/>
                  <a:pt x="5328326" y="425450"/>
                </a:cubicBezTo>
                <a:cubicBezTo>
                  <a:pt x="5470143" y="423333"/>
                  <a:pt x="5611949" y="417822"/>
                  <a:pt x="5753776" y="419100"/>
                </a:cubicBezTo>
                <a:cubicBezTo>
                  <a:pt x="5967979" y="421030"/>
                  <a:pt x="5953751" y="420454"/>
                  <a:pt x="6077626" y="438150"/>
                </a:cubicBezTo>
                <a:cubicBezTo>
                  <a:pt x="6149426" y="462083"/>
                  <a:pt x="6070135" y="437615"/>
                  <a:pt x="6255426" y="450850"/>
                </a:cubicBezTo>
                <a:cubicBezTo>
                  <a:pt x="6262102" y="451327"/>
                  <a:pt x="6268126" y="455083"/>
                  <a:pt x="6274476" y="457200"/>
                </a:cubicBezTo>
                <a:cubicBezTo>
                  <a:pt x="6272359" y="497417"/>
                  <a:pt x="6273567" y="537947"/>
                  <a:pt x="6268126" y="577850"/>
                </a:cubicBezTo>
                <a:cubicBezTo>
                  <a:pt x="6267095" y="585412"/>
                  <a:pt x="6261169" y="591874"/>
                  <a:pt x="6255426" y="596900"/>
                </a:cubicBezTo>
                <a:cubicBezTo>
                  <a:pt x="6243939" y="606951"/>
                  <a:pt x="6230026" y="613833"/>
                  <a:pt x="6217326" y="622300"/>
                </a:cubicBezTo>
                <a:cubicBezTo>
                  <a:pt x="6210976" y="626533"/>
                  <a:pt x="6203672" y="629604"/>
                  <a:pt x="6198276" y="635000"/>
                </a:cubicBezTo>
                <a:lnTo>
                  <a:pt x="6179226" y="654050"/>
                </a:lnTo>
                <a:cubicBezTo>
                  <a:pt x="6162573" y="704009"/>
                  <a:pt x="6166583" y="684119"/>
                  <a:pt x="6179226" y="781050"/>
                </a:cubicBezTo>
                <a:cubicBezTo>
                  <a:pt x="6180957" y="794325"/>
                  <a:pt x="6187693" y="806450"/>
                  <a:pt x="6191926" y="819150"/>
                </a:cubicBezTo>
                <a:lnTo>
                  <a:pt x="6198276" y="838200"/>
                </a:lnTo>
                <a:cubicBezTo>
                  <a:pt x="6200393" y="897467"/>
                  <a:pt x="6201589" y="956773"/>
                  <a:pt x="6204626" y="1016000"/>
                </a:cubicBezTo>
                <a:cubicBezTo>
                  <a:pt x="6205823" y="1039349"/>
                  <a:pt x="6210976" y="1062471"/>
                  <a:pt x="6210976" y="1085850"/>
                </a:cubicBezTo>
                <a:cubicBezTo>
                  <a:pt x="6210976" y="1138809"/>
                  <a:pt x="6206743" y="1191683"/>
                  <a:pt x="6204626" y="1244600"/>
                </a:cubicBezTo>
                <a:cubicBezTo>
                  <a:pt x="6212723" y="1357952"/>
                  <a:pt x="6215096" y="1343436"/>
                  <a:pt x="6204626" y="1479550"/>
                </a:cubicBezTo>
                <a:cubicBezTo>
                  <a:pt x="6204113" y="1486224"/>
                  <a:pt x="6200393" y="1492250"/>
                  <a:pt x="6198276" y="1498600"/>
                </a:cubicBezTo>
                <a:cubicBezTo>
                  <a:pt x="6200393" y="1515533"/>
                  <a:pt x="6200136" y="1532936"/>
                  <a:pt x="6204626" y="1549400"/>
                </a:cubicBezTo>
                <a:cubicBezTo>
                  <a:pt x="6206634" y="1556763"/>
                  <a:pt x="6211930" y="1563054"/>
                  <a:pt x="6217326" y="1568450"/>
                </a:cubicBezTo>
                <a:cubicBezTo>
                  <a:pt x="6242306" y="1593430"/>
                  <a:pt x="6243173" y="1584549"/>
                  <a:pt x="6274476" y="1600200"/>
                </a:cubicBezTo>
                <a:cubicBezTo>
                  <a:pt x="6281302" y="1603613"/>
                  <a:pt x="6287316" y="1608464"/>
                  <a:pt x="6293526" y="1612900"/>
                </a:cubicBezTo>
                <a:cubicBezTo>
                  <a:pt x="6297389" y="1615659"/>
                  <a:pt x="6330053" y="1641129"/>
                  <a:pt x="6337976" y="1644650"/>
                </a:cubicBezTo>
                <a:cubicBezTo>
                  <a:pt x="6375529" y="1661340"/>
                  <a:pt x="6403560" y="1661131"/>
                  <a:pt x="6445926" y="1670050"/>
                </a:cubicBezTo>
                <a:cubicBezTo>
                  <a:pt x="6463006" y="1673646"/>
                  <a:pt x="6479659" y="1679093"/>
                  <a:pt x="6496726" y="1682750"/>
                </a:cubicBezTo>
                <a:cubicBezTo>
                  <a:pt x="6536970" y="1691374"/>
                  <a:pt x="6567520" y="1691825"/>
                  <a:pt x="6611026" y="1695450"/>
                </a:cubicBezTo>
                <a:cubicBezTo>
                  <a:pt x="6653359" y="1693333"/>
                  <a:pt x="6695919" y="1693958"/>
                  <a:pt x="6738026" y="1689100"/>
                </a:cubicBezTo>
                <a:cubicBezTo>
                  <a:pt x="6751325" y="1687566"/>
                  <a:pt x="6763139" y="1679647"/>
                  <a:pt x="6776126" y="1676400"/>
                </a:cubicBezTo>
                <a:cubicBezTo>
                  <a:pt x="6788617" y="1673277"/>
                  <a:pt x="6801657" y="1672843"/>
                  <a:pt x="6814226" y="1670050"/>
                </a:cubicBezTo>
                <a:cubicBezTo>
                  <a:pt x="6820760" y="1668598"/>
                  <a:pt x="6826782" y="1665323"/>
                  <a:pt x="6833276" y="1663700"/>
                </a:cubicBezTo>
                <a:cubicBezTo>
                  <a:pt x="6843747" y="1661082"/>
                  <a:pt x="6854509" y="1659777"/>
                  <a:pt x="6865026" y="1657350"/>
                </a:cubicBezTo>
                <a:cubicBezTo>
                  <a:pt x="6882033" y="1653425"/>
                  <a:pt x="6898506" y="1646815"/>
                  <a:pt x="6915826" y="1644650"/>
                </a:cubicBezTo>
                <a:cubicBezTo>
                  <a:pt x="6956947" y="1639510"/>
                  <a:pt x="7002955" y="1634460"/>
                  <a:pt x="7042826" y="1625600"/>
                </a:cubicBezTo>
                <a:cubicBezTo>
                  <a:pt x="7055894" y="1622696"/>
                  <a:pt x="7067768" y="1615367"/>
                  <a:pt x="7080926" y="1612900"/>
                </a:cubicBezTo>
                <a:cubicBezTo>
                  <a:pt x="7126563" y="1604343"/>
                  <a:pt x="7286791" y="1600618"/>
                  <a:pt x="7296826" y="1600200"/>
                </a:cubicBezTo>
                <a:lnTo>
                  <a:pt x="7353976" y="1581150"/>
                </a:lnTo>
                <a:lnTo>
                  <a:pt x="7373026" y="1574800"/>
                </a:lnTo>
                <a:cubicBezTo>
                  <a:pt x="7377259" y="1568450"/>
                  <a:pt x="7380330" y="1561146"/>
                  <a:pt x="7385726" y="1555750"/>
                </a:cubicBezTo>
                <a:cubicBezTo>
                  <a:pt x="7391122" y="1550354"/>
                  <a:pt x="7399890" y="1548913"/>
                  <a:pt x="7404776" y="1543050"/>
                </a:cubicBezTo>
                <a:cubicBezTo>
                  <a:pt x="7445059" y="1494711"/>
                  <a:pt x="7390114" y="1535892"/>
                  <a:pt x="7436526" y="1504950"/>
                </a:cubicBezTo>
                <a:cubicBezTo>
                  <a:pt x="7438643" y="1498600"/>
                  <a:pt x="7441037" y="1492336"/>
                  <a:pt x="7442876" y="1485900"/>
                </a:cubicBezTo>
                <a:cubicBezTo>
                  <a:pt x="7445274" y="1477509"/>
                  <a:pt x="7446162" y="1468672"/>
                  <a:pt x="7449226" y="1460500"/>
                </a:cubicBezTo>
                <a:cubicBezTo>
                  <a:pt x="7452550" y="1451637"/>
                  <a:pt x="7458197" y="1443801"/>
                  <a:pt x="7461926" y="1435100"/>
                </a:cubicBezTo>
                <a:cubicBezTo>
                  <a:pt x="7477278" y="1399280"/>
                  <a:pt x="7458514" y="1433614"/>
                  <a:pt x="7474626" y="1390650"/>
                </a:cubicBezTo>
                <a:cubicBezTo>
                  <a:pt x="7477950" y="1381787"/>
                  <a:pt x="7483810" y="1374039"/>
                  <a:pt x="7487326" y="1365250"/>
                </a:cubicBezTo>
                <a:cubicBezTo>
                  <a:pt x="7492298" y="1352821"/>
                  <a:pt x="7495793" y="1339850"/>
                  <a:pt x="7500026" y="1327150"/>
                </a:cubicBezTo>
                <a:cubicBezTo>
                  <a:pt x="7502143" y="1320800"/>
                  <a:pt x="7502663" y="1313669"/>
                  <a:pt x="7506376" y="1308100"/>
                </a:cubicBezTo>
                <a:lnTo>
                  <a:pt x="7519076" y="1289050"/>
                </a:lnTo>
                <a:cubicBezTo>
                  <a:pt x="7521193" y="1276350"/>
                  <a:pt x="7522633" y="1263519"/>
                  <a:pt x="7525426" y="1250950"/>
                </a:cubicBezTo>
                <a:cubicBezTo>
                  <a:pt x="7526878" y="1244416"/>
                  <a:pt x="7531776" y="1238593"/>
                  <a:pt x="7531776" y="1231900"/>
                </a:cubicBezTo>
                <a:cubicBezTo>
                  <a:pt x="7531776" y="1164134"/>
                  <a:pt x="7529292" y="1096356"/>
                  <a:pt x="7525426" y="1028700"/>
                </a:cubicBezTo>
                <a:cubicBezTo>
                  <a:pt x="7525044" y="1022017"/>
                  <a:pt x="7522069" y="1015637"/>
                  <a:pt x="7519076" y="1009650"/>
                </a:cubicBezTo>
                <a:cubicBezTo>
                  <a:pt x="7515663" y="1002824"/>
                  <a:pt x="7510609" y="996950"/>
                  <a:pt x="7506376" y="990600"/>
                </a:cubicBezTo>
                <a:cubicBezTo>
                  <a:pt x="7498815" y="952795"/>
                  <a:pt x="7496693" y="946951"/>
                  <a:pt x="7493676" y="901700"/>
                </a:cubicBezTo>
                <a:cubicBezTo>
                  <a:pt x="7483673" y="751662"/>
                  <a:pt x="7501900" y="812071"/>
                  <a:pt x="7480976" y="749300"/>
                </a:cubicBezTo>
                <a:cubicBezTo>
                  <a:pt x="7475429" y="699376"/>
                  <a:pt x="7477262" y="700836"/>
                  <a:pt x="7468276" y="660400"/>
                </a:cubicBezTo>
                <a:cubicBezTo>
                  <a:pt x="7466383" y="651881"/>
                  <a:pt x="7464831" y="643230"/>
                  <a:pt x="7461926" y="635000"/>
                </a:cubicBezTo>
                <a:cubicBezTo>
                  <a:pt x="7452114" y="607199"/>
                  <a:pt x="7439499" y="580419"/>
                  <a:pt x="7430176" y="552450"/>
                </a:cubicBezTo>
                <a:cubicBezTo>
                  <a:pt x="7416248" y="510666"/>
                  <a:pt x="7420799" y="513179"/>
                  <a:pt x="7392076" y="476250"/>
                </a:cubicBezTo>
                <a:cubicBezTo>
                  <a:pt x="7382331" y="463721"/>
                  <a:pt x="7368004" y="452054"/>
                  <a:pt x="7353976" y="444500"/>
                </a:cubicBezTo>
                <a:cubicBezTo>
                  <a:pt x="7333140" y="433280"/>
                  <a:pt x="7313681" y="417391"/>
                  <a:pt x="7290476" y="412750"/>
                </a:cubicBezTo>
                <a:cubicBezTo>
                  <a:pt x="7269309" y="408517"/>
                  <a:pt x="7247751" y="405910"/>
                  <a:pt x="7226976" y="400050"/>
                </a:cubicBezTo>
                <a:cubicBezTo>
                  <a:pt x="7165118" y="382603"/>
                  <a:pt x="7104732" y="360176"/>
                  <a:pt x="7042826" y="342900"/>
                </a:cubicBezTo>
                <a:cubicBezTo>
                  <a:pt x="6977307" y="324616"/>
                  <a:pt x="6931922" y="321184"/>
                  <a:pt x="6865026" y="311150"/>
                </a:cubicBezTo>
                <a:cubicBezTo>
                  <a:pt x="6852293" y="309240"/>
                  <a:pt x="6839594" y="307103"/>
                  <a:pt x="6826926" y="304800"/>
                </a:cubicBezTo>
                <a:cubicBezTo>
                  <a:pt x="6816307" y="302869"/>
                  <a:pt x="6805870" y="299908"/>
                  <a:pt x="6795176" y="298450"/>
                </a:cubicBezTo>
                <a:cubicBezTo>
                  <a:pt x="6759277" y="293555"/>
                  <a:pt x="6723014" y="291401"/>
                  <a:pt x="6687226" y="285750"/>
                </a:cubicBezTo>
                <a:cubicBezTo>
                  <a:pt x="6463829" y="250477"/>
                  <a:pt x="6640367" y="266116"/>
                  <a:pt x="6458626" y="254000"/>
                </a:cubicBezTo>
                <a:lnTo>
                  <a:pt x="5753776" y="266700"/>
                </a:lnTo>
                <a:cubicBezTo>
                  <a:pt x="5655259" y="268991"/>
                  <a:pt x="5667453" y="268387"/>
                  <a:pt x="5601376" y="279400"/>
                </a:cubicBezTo>
                <a:lnTo>
                  <a:pt x="5194976" y="260350"/>
                </a:lnTo>
                <a:cubicBezTo>
                  <a:pt x="5175837" y="259301"/>
                  <a:pt x="5156492" y="258355"/>
                  <a:pt x="5137826" y="254000"/>
                </a:cubicBezTo>
                <a:cubicBezTo>
                  <a:pt x="5092807" y="243495"/>
                  <a:pt x="5049849" y="224753"/>
                  <a:pt x="5004476" y="215900"/>
                </a:cubicBezTo>
                <a:cubicBezTo>
                  <a:pt x="4962719" y="207752"/>
                  <a:pt x="4919740" y="208077"/>
                  <a:pt x="4877476" y="203200"/>
                </a:cubicBezTo>
                <a:cubicBezTo>
                  <a:pt x="4696457" y="182313"/>
                  <a:pt x="5152805" y="221713"/>
                  <a:pt x="4731426" y="190500"/>
                </a:cubicBezTo>
                <a:cubicBezTo>
                  <a:pt x="4710212" y="188929"/>
                  <a:pt x="4689020" y="186901"/>
                  <a:pt x="4667926" y="184150"/>
                </a:cubicBezTo>
                <a:cubicBezTo>
                  <a:pt x="4640319" y="180549"/>
                  <a:pt x="4613213" y="171906"/>
                  <a:pt x="4585376" y="171450"/>
                </a:cubicBezTo>
                <a:cubicBezTo>
                  <a:pt x="4225585" y="165552"/>
                  <a:pt x="3865709" y="167217"/>
                  <a:pt x="3505876" y="165100"/>
                </a:cubicBezTo>
                <a:cubicBezTo>
                  <a:pt x="3497409" y="162983"/>
                  <a:pt x="3489062" y="160311"/>
                  <a:pt x="3480476" y="158750"/>
                </a:cubicBezTo>
                <a:cubicBezTo>
                  <a:pt x="3465750" y="156073"/>
                  <a:pt x="3450867" y="154336"/>
                  <a:pt x="3436026" y="152400"/>
                </a:cubicBezTo>
                <a:lnTo>
                  <a:pt x="3334426" y="139700"/>
                </a:lnTo>
                <a:cubicBezTo>
                  <a:pt x="3100577" y="106293"/>
                  <a:pt x="3242963" y="121664"/>
                  <a:pt x="3105826" y="107950"/>
                </a:cubicBezTo>
                <a:cubicBezTo>
                  <a:pt x="3054748" y="95180"/>
                  <a:pt x="3106924" y="107142"/>
                  <a:pt x="3029626" y="95250"/>
                </a:cubicBezTo>
                <a:cubicBezTo>
                  <a:pt x="3018959" y="93609"/>
                  <a:pt x="3008560" y="90426"/>
                  <a:pt x="2997876" y="88900"/>
                </a:cubicBezTo>
                <a:cubicBezTo>
                  <a:pt x="2978901" y="86189"/>
                  <a:pt x="2959776" y="84667"/>
                  <a:pt x="2940726" y="82550"/>
                </a:cubicBezTo>
                <a:cubicBezTo>
                  <a:pt x="2915326" y="76200"/>
                  <a:pt x="2890084" y="69180"/>
                  <a:pt x="2864526" y="63500"/>
                </a:cubicBezTo>
                <a:cubicBezTo>
                  <a:pt x="2845476" y="59267"/>
                  <a:pt x="2826308" y="55533"/>
                  <a:pt x="2807376" y="50800"/>
                </a:cubicBezTo>
                <a:cubicBezTo>
                  <a:pt x="2800882" y="49177"/>
                  <a:pt x="2794974" y="45232"/>
                  <a:pt x="2788326" y="44450"/>
                </a:cubicBezTo>
                <a:cubicBezTo>
                  <a:pt x="2758821" y="40979"/>
                  <a:pt x="2729059" y="40217"/>
                  <a:pt x="2699426" y="38100"/>
                </a:cubicBezTo>
                <a:cubicBezTo>
                  <a:pt x="2663443" y="31750"/>
                  <a:pt x="2627922" y="21653"/>
                  <a:pt x="2591476" y="19050"/>
                </a:cubicBezTo>
                <a:cubicBezTo>
                  <a:pt x="2470626" y="10418"/>
                  <a:pt x="2532024" y="16626"/>
                  <a:pt x="2407326" y="0"/>
                </a:cubicBezTo>
                <a:lnTo>
                  <a:pt x="1689776" y="12700"/>
                </a:lnTo>
                <a:cubicBezTo>
                  <a:pt x="1662186" y="13357"/>
                  <a:pt x="1634582" y="15403"/>
                  <a:pt x="1607226" y="19050"/>
                </a:cubicBezTo>
                <a:cubicBezTo>
                  <a:pt x="1571007" y="23879"/>
                  <a:pt x="1535788" y="36696"/>
                  <a:pt x="1499276" y="38100"/>
                </a:cubicBezTo>
                <a:lnTo>
                  <a:pt x="1334176" y="44450"/>
                </a:lnTo>
                <a:cubicBezTo>
                  <a:pt x="1302426" y="48683"/>
                  <a:pt x="1270775" y="53738"/>
                  <a:pt x="1238926" y="57150"/>
                </a:cubicBezTo>
                <a:cubicBezTo>
                  <a:pt x="1211485" y="60090"/>
                  <a:pt x="1183697" y="59597"/>
                  <a:pt x="1156376" y="63500"/>
                </a:cubicBezTo>
                <a:cubicBezTo>
                  <a:pt x="1139097" y="65968"/>
                  <a:pt x="1122668" y="72664"/>
                  <a:pt x="1105576" y="76200"/>
                </a:cubicBezTo>
                <a:cubicBezTo>
                  <a:pt x="1061265" y="85368"/>
                  <a:pt x="1016557" y="92532"/>
                  <a:pt x="972226" y="101600"/>
                </a:cubicBezTo>
                <a:cubicBezTo>
                  <a:pt x="879093" y="120650"/>
                  <a:pt x="786594" y="143122"/>
                  <a:pt x="692826" y="158750"/>
                </a:cubicBezTo>
                <a:cubicBezTo>
                  <a:pt x="667426" y="162983"/>
                  <a:pt x="641876" y="166400"/>
                  <a:pt x="616626" y="171450"/>
                </a:cubicBezTo>
                <a:cubicBezTo>
                  <a:pt x="599510" y="174873"/>
                  <a:pt x="582509" y="179017"/>
                  <a:pt x="565826" y="184150"/>
                </a:cubicBezTo>
                <a:cubicBezTo>
                  <a:pt x="554931" y="187502"/>
                  <a:pt x="544788" y="192955"/>
                  <a:pt x="534076" y="196850"/>
                </a:cubicBezTo>
                <a:cubicBezTo>
                  <a:pt x="500064" y="209218"/>
                  <a:pt x="500900" y="208319"/>
                  <a:pt x="470576" y="215900"/>
                </a:cubicBezTo>
                <a:cubicBezTo>
                  <a:pt x="464226" y="220133"/>
                  <a:pt x="458541" y="225594"/>
                  <a:pt x="451526" y="228600"/>
                </a:cubicBezTo>
                <a:cubicBezTo>
                  <a:pt x="389021" y="255388"/>
                  <a:pt x="464218" y="211369"/>
                  <a:pt x="400726" y="247650"/>
                </a:cubicBezTo>
                <a:cubicBezTo>
                  <a:pt x="379294" y="259897"/>
                  <a:pt x="356973" y="270939"/>
                  <a:pt x="337226" y="285750"/>
                </a:cubicBezTo>
                <a:cubicBezTo>
                  <a:pt x="305721" y="309379"/>
                  <a:pt x="320632" y="298929"/>
                  <a:pt x="292776" y="317500"/>
                </a:cubicBezTo>
                <a:cubicBezTo>
                  <a:pt x="276605" y="366012"/>
                  <a:pt x="285367" y="368124"/>
                  <a:pt x="254676" y="393700"/>
                </a:cubicBezTo>
                <a:cubicBezTo>
                  <a:pt x="248813" y="398586"/>
                  <a:pt x="242936" y="404207"/>
                  <a:pt x="235626" y="406400"/>
                </a:cubicBezTo>
                <a:cubicBezTo>
                  <a:pt x="221290" y="410701"/>
                  <a:pt x="205993" y="410633"/>
                  <a:pt x="191176" y="412750"/>
                </a:cubicBezTo>
                <a:cubicBezTo>
                  <a:pt x="182709" y="416983"/>
                  <a:pt x="172469" y="418757"/>
                  <a:pt x="165776" y="425450"/>
                </a:cubicBezTo>
                <a:cubicBezTo>
                  <a:pt x="151763" y="439463"/>
                  <a:pt x="146726" y="473075"/>
                  <a:pt x="140376" y="488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62" y="1637535"/>
            <a:ext cx="8238621" cy="44203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3100" y="1637535"/>
            <a:ext cx="7560129" cy="4534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robot SCARA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10" name="Forme libre 9"/>
          <p:cNvSpPr/>
          <p:nvPr/>
        </p:nvSpPr>
        <p:spPr>
          <a:xfrm>
            <a:off x="2145624" y="2070100"/>
            <a:ext cx="7531776" cy="3321050"/>
          </a:xfrm>
          <a:custGeom>
            <a:avLst/>
            <a:gdLst>
              <a:gd name="connsiteX0" fmla="*/ 140376 w 7531776"/>
              <a:gd name="connsiteY0" fmla="*/ 488950 h 3321050"/>
              <a:gd name="connsiteX1" fmla="*/ 127676 w 7531776"/>
              <a:gd name="connsiteY1" fmla="*/ 520700 h 3321050"/>
              <a:gd name="connsiteX2" fmla="*/ 114976 w 7531776"/>
              <a:gd name="connsiteY2" fmla="*/ 539750 h 3321050"/>
              <a:gd name="connsiteX3" fmla="*/ 102276 w 7531776"/>
              <a:gd name="connsiteY3" fmla="*/ 577850 h 3321050"/>
              <a:gd name="connsiteX4" fmla="*/ 95926 w 7531776"/>
              <a:gd name="connsiteY4" fmla="*/ 596900 h 3321050"/>
              <a:gd name="connsiteX5" fmla="*/ 76876 w 7531776"/>
              <a:gd name="connsiteY5" fmla="*/ 609600 h 3321050"/>
              <a:gd name="connsiteX6" fmla="*/ 57826 w 7531776"/>
              <a:gd name="connsiteY6" fmla="*/ 615950 h 3321050"/>
              <a:gd name="connsiteX7" fmla="*/ 45126 w 7531776"/>
              <a:gd name="connsiteY7" fmla="*/ 635000 h 3321050"/>
              <a:gd name="connsiteX8" fmla="*/ 32426 w 7531776"/>
              <a:gd name="connsiteY8" fmla="*/ 768350 h 3321050"/>
              <a:gd name="connsiteX9" fmla="*/ 38776 w 7531776"/>
              <a:gd name="connsiteY9" fmla="*/ 1149350 h 3321050"/>
              <a:gd name="connsiteX10" fmla="*/ 45126 w 7531776"/>
              <a:gd name="connsiteY10" fmla="*/ 1181100 h 3321050"/>
              <a:gd name="connsiteX11" fmla="*/ 51476 w 7531776"/>
              <a:gd name="connsiteY11" fmla="*/ 1200150 h 3321050"/>
              <a:gd name="connsiteX12" fmla="*/ 57826 w 7531776"/>
              <a:gd name="connsiteY12" fmla="*/ 1295400 h 3321050"/>
              <a:gd name="connsiteX13" fmla="*/ 64176 w 7531776"/>
              <a:gd name="connsiteY13" fmla="*/ 1333500 h 3321050"/>
              <a:gd name="connsiteX14" fmla="*/ 83226 w 7531776"/>
              <a:gd name="connsiteY14" fmla="*/ 1403350 h 3321050"/>
              <a:gd name="connsiteX15" fmla="*/ 89576 w 7531776"/>
              <a:gd name="connsiteY15" fmla="*/ 1454150 h 3321050"/>
              <a:gd name="connsiteX16" fmla="*/ 95926 w 7531776"/>
              <a:gd name="connsiteY16" fmla="*/ 1473200 h 3321050"/>
              <a:gd name="connsiteX17" fmla="*/ 102276 w 7531776"/>
              <a:gd name="connsiteY17" fmla="*/ 1504950 h 3321050"/>
              <a:gd name="connsiteX18" fmla="*/ 108626 w 7531776"/>
              <a:gd name="connsiteY18" fmla="*/ 1524000 h 3321050"/>
              <a:gd name="connsiteX19" fmla="*/ 114976 w 7531776"/>
              <a:gd name="connsiteY19" fmla="*/ 1549400 h 3321050"/>
              <a:gd name="connsiteX20" fmla="*/ 127676 w 7531776"/>
              <a:gd name="connsiteY20" fmla="*/ 1587500 h 3321050"/>
              <a:gd name="connsiteX21" fmla="*/ 140376 w 7531776"/>
              <a:gd name="connsiteY21" fmla="*/ 1644650 h 3321050"/>
              <a:gd name="connsiteX22" fmla="*/ 146726 w 7531776"/>
              <a:gd name="connsiteY22" fmla="*/ 1663700 h 3321050"/>
              <a:gd name="connsiteX23" fmla="*/ 159426 w 7531776"/>
              <a:gd name="connsiteY23" fmla="*/ 1708150 h 3321050"/>
              <a:gd name="connsiteX24" fmla="*/ 153076 w 7531776"/>
              <a:gd name="connsiteY24" fmla="*/ 1879600 h 3321050"/>
              <a:gd name="connsiteX25" fmla="*/ 127676 w 7531776"/>
              <a:gd name="connsiteY25" fmla="*/ 1917700 h 3321050"/>
              <a:gd name="connsiteX26" fmla="*/ 108626 w 7531776"/>
              <a:gd name="connsiteY26" fmla="*/ 1924050 h 3321050"/>
              <a:gd name="connsiteX27" fmla="*/ 76876 w 7531776"/>
              <a:gd name="connsiteY27" fmla="*/ 1949450 h 3321050"/>
              <a:gd name="connsiteX28" fmla="*/ 45126 w 7531776"/>
              <a:gd name="connsiteY28" fmla="*/ 1987550 h 3321050"/>
              <a:gd name="connsiteX29" fmla="*/ 38776 w 7531776"/>
              <a:gd name="connsiteY29" fmla="*/ 2095500 h 3321050"/>
              <a:gd name="connsiteX30" fmla="*/ 32426 w 7531776"/>
              <a:gd name="connsiteY30" fmla="*/ 2114550 h 3321050"/>
              <a:gd name="connsiteX31" fmla="*/ 26076 w 7531776"/>
              <a:gd name="connsiteY31" fmla="*/ 2152650 h 3321050"/>
              <a:gd name="connsiteX32" fmla="*/ 7026 w 7531776"/>
              <a:gd name="connsiteY32" fmla="*/ 2222500 h 3321050"/>
              <a:gd name="connsiteX33" fmla="*/ 7026 w 7531776"/>
              <a:gd name="connsiteY33" fmla="*/ 2362200 h 3321050"/>
              <a:gd name="connsiteX34" fmla="*/ 45126 w 7531776"/>
              <a:gd name="connsiteY34" fmla="*/ 2419350 h 3321050"/>
              <a:gd name="connsiteX35" fmla="*/ 51476 w 7531776"/>
              <a:gd name="connsiteY35" fmla="*/ 2438400 h 3321050"/>
              <a:gd name="connsiteX36" fmla="*/ 57826 w 7531776"/>
              <a:gd name="connsiteY36" fmla="*/ 2476500 h 3321050"/>
              <a:gd name="connsiteX37" fmla="*/ 70526 w 7531776"/>
              <a:gd name="connsiteY37" fmla="*/ 2508250 h 3321050"/>
              <a:gd name="connsiteX38" fmla="*/ 76876 w 7531776"/>
              <a:gd name="connsiteY38" fmla="*/ 2533650 h 3321050"/>
              <a:gd name="connsiteX39" fmla="*/ 89576 w 7531776"/>
              <a:gd name="connsiteY39" fmla="*/ 2717800 h 3321050"/>
              <a:gd name="connsiteX40" fmla="*/ 95926 w 7531776"/>
              <a:gd name="connsiteY40" fmla="*/ 2743200 h 3321050"/>
              <a:gd name="connsiteX41" fmla="*/ 102276 w 7531776"/>
              <a:gd name="connsiteY41" fmla="*/ 2819400 h 3321050"/>
              <a:gd name="connsiteX42" fmla="*/ 108626 w 7531776"/>
              <a:gd name="connsiteY42" fmla="*/ 2838450 h 3321050"/>
              <a:gd name="connsiteX43" fmla="*/ 114976 w 7531776"/>
              <a:gd name="connsiteY43" fmla="*/ 3035300 h 3321050"/>
              <a:gd name="connsiteX44" fmla="*/ 121326 w 7531776"/>
              <a:gd name="connsiteY44" fmla="*/ 3067050 h 3321050"/>
              <a:gd name="connsiteX45" fmla="*/ 134026 w 7531776"/>
              <a:gd name="connsiteY45" fmla="*/ 3086100 h 3321050"/>
              <a:gd name="connsiteX46" fmla="*/ 140376 w 7531776"/>
              <a:gd name="connsiteY46" fmla="*/ 3105150 h 3321050"/>
              <a:gd name="connsiteX47" fmla="*/ 178476 w 7531776"/>
              <a:gd name="connsiteY47" fmla="*/ 3143250 h 3321050"/>
              <a:gd name="connsiteX48" fmla="*/ 222926 w 7531776"/>
              <a:gd name="connsiteY48" fmla="*/ 3194050 h 3321050"/>
              <a:gd name="connsiteX49" fmla="*/ 292776 w 7531776"/>
              <a:gd name="connsiteY49" fmla="*/ 3225800 h 3321050"/>
              <a:gd name="connsiteX50" fmla="*/ 318176 w 7531776"/>
              <a:gd name="connsiteY50" fmla="*/ 3238500 h 3321050"/>
              <a:gd name="connsiteX51" fmla="*/ 349926 w 7531776"/>
              <a:gd name="connsiteY51" fmla="*/ 3244850 h 3321050"/>
              <a:gd name="connsiteX52" fmla="*/ 375326 w 7531776"/>
              <a:gd name="connsiteY52" fmla="*/ 3251200 h 3321050"/>
              <a:gd name="connsiteX53" fmla="*/ 413426 w 7531776"/>
              <a:gd name="connsiteY53" fmla="*/ 3263900 h 3321050"/>
              <a:gd name="connsiteX54" fmla="*/ 534076 w 7531776"/>
              <a:gd name="connsiteY54" fmla="*/ 3276600 h 3321050"/>
              <a:gd name="connsiteX55" fmla="*/ 635676 w 7531776"/>
              <a:gd name="connsiteY55" fmla="*/ 3295650 h 3321050"/>
              <a:gd name="connsiteX56" fmla="*/ 743626 w 7531776"/>
              <a:gd name="connsiteY56" fmla="*/ 3302000 h 3321050"/>
              <a:gd name="connsiteX57" fmla="*/ 921426 w 7531776"/>
              <a:gd name="connsiteY57" fmla="*/ 3321050 h 3321050"/>
              <a:gd name="connsiteX58" fmla="*/ 1702476 w 7531776"/>
              <a:gd name="connsiteY58" fmla="*/ 3308350 h 3321050"/>
              <a:gd name="connsiteX59" fmla="*/ 1721526 w 7531776"/>
              <a:gd name="connsiteY59" fmla="*/ 3302000 h 3321050"/>
              <a:gd name="connsiteX60" fmla="*/ 1734226 w 7531776"/>
              <a:gd name="connsiteY60" fmla="*/ 3276600 h 3321050"/>
              <a:gd name="connsiteX61" fmla="*/ 1778676 w 7531776"/>
              <a:gd name="connsiteY61" fmla="*/ 3219450 h 3321050"/>
              <a:gd name="connsiteX62" fmla="*/ 1785026 w 7531776"/>
              <a:gd name="connsiteY62" fmla="*/ 3200400 h 3321050"/>
              <a:gd name="connsiteX63" fmla="*/ 1797726 w 7531776"/>
              <a:gd name="connsiteY63" fmla="*/ 3130550 h 3321050"/>
              <a:gd name="connsiteX64" fmla="*/ 1791376 w 7531776"/>
              <a:gd name="connsiteY64" fmla="*/ 3105150 h 3321050"/>
              <a:gd name="connsiteX65" fmla="*/ 1772326 w 7531776"/>
              <a:gd name="connsiteY65" fmla="*/ 3098800 h 3321050"/>
              <a:gd name="connsiteX66" fmla="*/ 1715176 w 7531776"/>
              <a:gd name="connsiteY66" fmla="*/ 3067050 h 3321050"/>
              <a:gd name="connsiteX67" fmla="*/ 1677076 w 7531776"/>
              <a:gd name="connsiteY67" fmla="*/ 3028950 h 3321050"/>
              <a:gd name="connsiteX68" fmla="*/ 1696126 w 7531776"/>
              <a:gd name="connsiteY68" fmla="*/ 3016250 h 3321050"/>
              <a:gd name="connsiteX69" fmla="*/ 1708826 w 7531776"/>
              <a:gd name="connsiteY69" fmla="*/ 2997200 h 3321050"/>
              <a:gd name="connsiteX70" fmla="*/ 1746926 w 7531776"/>
              <a:gd name="connsiteY70" fmla="*/ 2971800 h 3321050"/>
              <a:gd name="connsiteX71" fmla="*/ 1759626 w 7531776"/>
              <a:gd name="connsiteY71" fmla="*/ 2933700 h 3321050"/>
              <a:gd name="connsiteX72" fmla="*/ 1765976 w 7531776"/>
              <a:gd name="connsiteY72" fmla="*/ 2914650 h 3321050"/>
              <a:gd name="connsiteX73" fmla="*/ 1778676 w 7531776"/>
              <a:gd name="connsiteY73" fmla="*/ 2781300 h 3321050"/>
              <a:gd name="connsiteX74" fmla="*/ 1791376 w 7531776"/>
              <a:gd name="connsiteY74" fmla="*/ 2266950 h 3321050"/>
              <a:gd name="connsiteX75" fmla="*/ 1785026 w 7531776"/>
              <a:gd name="connsiteY75" fmla="*/ 2165350 h 3321050"/>
              <a:gd name="connsiteX76" fmla="*/ 1772326 w 7531776"/>
              <a:gd name="connsiteY76" fmla="*/ 2127250 h 3321050"/>
              <a:gd name="connsiteX77" fmla="*/ 1759626 w 7531776"/>
              <a:gd name="connsiteY77" fmla="*/ 2082800 h 3321050"/>
              <a:gd name="connsiteX78" fmla="*/ 1753276 w 7531776"/>
              <a:gd name="connsiteY78" fmla="*/ 2012950 h 3321050"/>
              <a:gd name="connsiteX79" fmla="*/ 1746926 w 7531776"/>
              <a:gd name="connsiteY79" fmla="*/ 1993900 h 3321050"/>
              <a:gd name="connsiteX80" fmla="*/ 1740576 w 7531776"/>
              <a:gd name="connsiteY80" fmla="*/ 1968500 h 3321050"/>
              <a:gd name="connsiteX81" fmla="*/ 1727876 w 7531776"/>
              <a:gd name="connsiteY81" fmla="*/ 1930400 h 3321050"/>
              <a:gd name="connsiteX82" fmla="*/ 1708826 w 7531776"/>
              <a:gd name="connsiteY82" fmla="*/ 1911350 h 3321050"/>
              <a:gd name="connsiteX83" fmla="*/ 1689776 w 7531776"/>
              <a:gd name="connsiteY83" fmla="*/ 1797050 h 3321050"/>
              <a:gd name="connsiteX84" fmla="*/ 1696126 w 7531776"/>
              <a:gd name="connsiteY84" fmla="*/ 1765300 h 3321050"/>
              <a:gd name="connsiteX85" fmla="*/ 1708826 w 7531776"/>
              <a:gd name="connsiteY85" fmla="*/ 1746250 h 3321050"/>
              <a:gd name="connsiteX86" fmla="*/ 1715176 w 7531776"/>
              <a:gd name="connsiteY86" fmla="*/ 1727200 h 3321050"/>
              <a:gd name="connsiteX87" fmla="*/ 1721526 w 7531776"/>
              <a:gd name="connsiteY87" fmla="*/ 1657350 h 3321050"/>
              <a:gd name="connsiteX88" fmla="*/ 1734226 w 7531776"/>
              <a:gd name="connsiteY88" fmla="*/ 1638300 h 3321050"/>
              <a:gd name="connsiteX89" fmla="*/ 1740576 w 7531776"/>
              <a:gd name="connsiteY89" fmla="*/ 1619250 h 3321050"/>
              <a:gd name="connsiteX90" fmla="*/ 1759626 w 7531776"/>
              <a:gd name="connsiteY90" fmla="*/ 1136650 h 3321050"/>
              <a:gd name="connsiteX91" fmla="*/ 1759626 w 7531776"/>
              <a:gd name="connsiteY91" fmla="*/ 1136650 h 3321050"/>
              <a:gd name="connsiteX92" fmla="*/ 1778676 w 7531776"/>
              <a:gd name="connsiteY92" fmla="*/ 1041400 h 3321050"/>
              <a:gd name="connsiteX93" fmla="*/ 1772326 w 7531776"/>
              <a:gd name="connsiteY93" fmla="*/ 939800 h 3321050"/>
              <a:gd name="connsiteX94" fmla="*/ 1765976 w 7531776"/>
              <a:gd name="connsiteY94" fmla="*/ 908050 h 3321050"/>
              <a:gd name="connsiteX95" fmla="*/ 1759626 w 7531776"/>
              <a:gd name="connsiteY95" fmla="*/ 723900 h 3321050"/>
              <a:gd name="connsiteX96" fmla="*/ 1753276 w 7531776"/>
              <a:gd name="connsiteY96" fmla="*/ 704850 h 3321050"/>
              <a:gd name="connsiteX97" fmla="*/ 1746926 w 7531776"/>
              <a:gd name="connsiteY97" fmla="*/ 679450 h 3321050"/>
              <a:gd name="connsiteX98" fmla="*/ 1759626 w 7531776"/>
              <a:gd name="connsiteY98" fmla="*/ 577850 h 3321050"/>
              <a:gd name="connsiteX99" fmla="*/ 1765976 w 7531776"/>
              <a:gd name="connsiteY99" fmla="*/ 558800 h 3321050"/>
              <a:gd name="connsiteX100" fmla="*/ 1759626 w 7531776"/>
              <a:gd name="connsiteY100" fmla="*/ 508000 h 3321050"/>
              <a:gd name="connsiteX101" fmla="*/ 1753276 w 7531776"/>
              <a:gd name="connsiteY101" fmla="*/ 488950 h 3321050"/>
              <a:gd name="connsiteX102" fmla="*/ 1759626 w 7531776"/>
              <a:gd name="connsiteY102" fmla="*/ 425450 h 3321050"/>
              <a:gd name="connsiteX103" fmla="*/ 1791376 w 7531776"/>
              <a:gd name="connsiteY103" fmla="*/ 387350 h 3321050"/>
              <a:gd name="connsiteX104" fmla="*/ 1848526 w 7531776"/>
              <a:gd name="connsiteY104" fmla="*/ 361950 h 3321050"/>
              <a:gd name="connsiteX105" fmla="*/ 1886626 w 7531776"/>
              <a:gd name="connsiteY105" fmla="*/ 342900 h 3321050"/>
              <a:gd name="connsiteX106" fmla="*/ 1918376 w 7531776"/>
              <a:gd name="connsiteY106" fmla="*/ 323850 h 3321050"/>
              <a:gd name="connsiteX107" fmla="*/ 1943776 w 7531776"/>
              <a:gd name="connsiteY107" fmla="*/ 311150 h 3321050"/>
              <a:gd name="connsiteX108" fmla="*/ 2039026 w 7531776"/>
              <a:gd name="connsiteY108" fmla="*/ 260350 h 3321050"/>
              <a:gd name="connsiteX109" fmla="*/ 2108876 w 7531776"/>
              <a:gd name="connsiteY109" fmla="*/ 241300 h 3321050"/>
              <a:gd name="connsiteX110" fmla="*/ 2191426 w 7531776"/>
              <a:gd name="connsiteY110" fmla="*/ 215900 h 3321050"/>
              <a:gd name="connsiteX111" fmla="*/ 2261276 w 7531776"/>
              <a:gd name="connsiteY111" fmla="*/ 196850 h 3321050"/>
              <a:gd name="connsiteX112" fmla="*/ 2381926 w 7531776"/>
              <a:gd name="connsiteY112" fmla="*/ 165100 h 3321050"/>
              <a:gd name="connsiteX113" fmla="*/ 2547026 w 7531776"/>
              <a:gd name="connsiteY113" fmla="*/ 171450 h 3321050"/>
              <a:gd name="connsiteX114" fmla="*/ 2616876 w 7531776"/>
              <a:gd name="connsiteY114" fmla="*/ 190500 h 3321050"/>
              <a:gd name="connsiteX115" fmla="*/ 2705776 w 7531776"/>
              <a:gd name="connsiteY115" fmla="*/ 196850 h 3321050"/>
              <a:gd name="connsiteX116" fmla="*/ 2756576 w 7531776"/>
              <a:gd name="connsiteY116" fmla="*/ 209550 h 3321050"/>
              <a:gd name="connsiteX117" fmla="*/ 2807376 w 7531776"/>
              <a:gd name="connsiteY117" fmla="*/ 234950 h 3321050"/>
              <a:gd name="connsiteX118" fmla="*/ 2845476 w 7531776"/>
              <a:gd name="connsiteY118" fmla="*/ 247650 h 3321050"/>
              <a:gd name="connsiteX119" fmla="*/ 2896276 w 7531776"/>
              <a:gd name="connsiteY119" fmla="*/ 273050 h 3321050"/>
              <a:gd name="connsiteX120" fmla="*/ 2959776 w 7531776"/>
              <a:gd name="connsiteY120" fmla="*/ 292100 h 3321050"/>
              <a:gd name="connsiteX121" fmla="*/ 3004226 w 7531776"/>
              <a:gd name="connsiteY121" fmla="*/ 317500 h 3321050"/>
              <a:gd name="connsiteX122" fmla="*/ 3042326 w 7531776"/>
              <a:gd name="connsiteY122" fmla="*/ 330200 h 3321050"/>
              <a:gd name="connsiteX123" fmla="*/ 3067726 w 7531776"/>
              <a:gd name="connsiteY123" fmla="*/ 349250 h 3321050"/>
              <a:gd name="connsiteX124" fmla="*/ 3086776 w 7531776"/>
              <a:gd name="connsiteY124" fmla="*/ 355600 h 3321050"/>
              <a:gd name="connsiteX125" fmla="*/ 3124876 w 7531776"/>
              <a:gd name="connsiteY125" fmla="*/ 381000 h 3321050"/>
              <a:gd name="connsiteX126" fmla="*/ 3137576 w 7531776"/>
              <a:gd name="connsiteY126" fmla="*/ 431800 h 3321050"/>
              <a:gd name="connsiteX127" fmla="*/ 3143926 w 7531776"/>
              <a:gd name="connsiteY127" fmla="*/ 457200 h 3321050"/>
              <a:gd name="connsiteX128" fmla="*/ 3156626 w 7531776"/>
              <a:gd name="connsiteY128" fmla="*/ 520700 h 3321050"/>
              <a:gd name="connsiteX129" fmla="*/ 3150276 w 7531776"/>
              <a:gd name="connsiteY129" fmla="*/ 577850 h 3321050"/>
              <a:gd name="connsiteX130" fmla="*/ 3112176 w 7531776"/>
              <a:gd name="connsiteY130" fmla="*/ 590550 h 3321050"/>
              <a:gd name="connsiteX131" fmla="*/ 3074076 w 7531776"/>
              <a:gd name="connsiteY131" fmla="*/ 609600 h 3321050"/>
              <a:gd name="connsiteX132" fmla="*/ 3048676 w 7531776"/>
              <a:gd name="connsiteY132" fmla="*/ 666750 h 3321050"/>
              <a:gd name="connsiteX133" fmla="*/ 3055026 w 7531776"/>
              <a:gd name="connsiteY133" fmla="*/ 901700 h 3321050"/>
              <a:gd name="connsiteX134" fmla="*/ 3067726 w 7531776"/>
              <a:gd name="connsiteY134" fmla="*/ 939800 h 3321050"/>
              <a:gd name="connsiteX135" fmla="*/ 3080426 w 7531776"/>
              <a:gd name="connsiteY135" fmla="*/ 1003300 h 3321050"/>
              <a:gd name="connsiteX136" fmla="*/ 3086776 w 7531776"/>
              <a:gd name="connsiteY136" fmla="*/ 1022350 h 3321050"/>
              <a:gd name="connsiteX137" fmla="*/ 3099476 w 7531776"/>
              <a:gd name="connsiteY137" fmla="*/ 1079500 h 3321050"/>
              <a:gd name="connsiteX138" fmla="*/ 3112176 w 7531776"/>
              <a:gd name="connsiteY138" fmla="*/ 1238250 h 3321050"/>
              <a:gd name="connsiteX139" fmla="*/ 3124876 w 7531776"/>
              <a:gd name="connsiteY139" fmla="*/ 1327150 h 3321050"/>
              <a:gd name="connsiteX140" fmla="*/ 3137576 w 7531776"/>
              <a:gd name="connsiteY140" fmla="*/ 1498600 h 3321050"/>
              <a:gd name="connsiteX141" fmla="*/ 3143926 w 7531776"/>
              <a:gd name="connsiteY141" fmla="*/ 1517650 h 3321050"/>
              <a:gd name="connsiteX142" fmla="*/ 3156626 w 7531776"/>
              <a:gd name="connsiteY142" fmla="*/ 1562100 h 3321050"/>
              <a:gd name="connsiteX143" fmla="*/ 3162976 w 7531776"/>
              <a:gd name="connsiteY143" fmla="*/ 1600200 h 3321050"/>
              <a:gd name="connsiteX144" fmla="*/ 3182026 w 7531776"/>
              <a:gd name="connsiteY144" fmla="*/ 1644650 h 3321050"/>
              <a:gd name="connsiteX145" fmla="*/ 3194726 w 7531776"/>
              <a:gd name="connsiteY145" fmla="*/ 1663700 h 3321050"/>
              <a:gd name="connsiteX146" fmla="*/ 3213776 w 7531776"/>
              <a:gd name="connsiteY146" fmla="*/ 1670050 h 3321050"/>
              <a:gd name="connsiteX147" fmla="*/ 3315376 w 7531776"/>
              <a:gd name="connsiteY147" fmla="*/ 1720850 h 3321050"/>
              <a:gd name="connsiteX148" fmla="*/ 3404276 w 7531776"/>
              <a:gd name="connsiteY148" fmla="*/ 1758950 h 3321050"/>
              <a:gd name="connsiteX149" fmla="*/ 3467776 w 7531776"/>
              <a:gd name="connsiteY149" fmla="*/ 1765300 h 3321050"/>
              <a:gd name="connsiteX150" fmla="*/ 3531276 w 7531776"/>
              <a:gd name="connsiteY150" fmla="*/ 1778000 h 3321050"/>
              <a:gd name="connsiteX151" fmla="*/ 4305976 w 7531776"/>
              <a:gd name="connsiteY151" fmla="*/ 1752600 h 3321050"/>
              <a:gd name="connsiteX152" fmla="*/ 4344076 w 7531776"/>
              <a:gd name="connsiteY152" fmla="*/ 1739900 h 3321050"/>
              <a:gd name="connsiteX153" fmla="*/ 4369476 w 7531776"/>
              <a:gd name="connsiteY153" fmla="*/ 1733550 h 3321050"/>
              <a:gd name="connsiteX154" fmla="*/ 4388526 w 7531776"/>
              <a:gd name="connsiteY154" fmla="*/ 1727200 h 3321050"/>
              <a:gd name="connsiteX155" fmla="*/ 4413926 w 7531776"/>
              <a:gd name="connsiteY155" fmla="*/ 1720850 h 3321050"/>
              <a:gd name="connsiteX156" fmla="*/ 4445676 w 7531776"/>
              <a:gd name="connsiteY156" fmla="*/ 1708150 h 3321050"/>
              <a:gd name="connsiteX157" fmla="*/ 4515526 w 7531776"/>
              <a:gd name="connsiteY157" fmla="*/ 1701800 h 3321050"/>
              <a:gd name="connsiteX158" fmla="*/ 4585376 w 7531776"/>
              <a:gd name="connsiteY158" fmla="*/ 1689100 h 3321050"/>
              <a:gd name="connsiteX159" fmla="*/ 4623476 w 7531776"/>
              <a:gd name="connsiteY159" fmla="*/ 1682750 h 3321050"/>
              <a:gd name="connsiteX160" fmla="*/ 4667926 w 7531776"/>
              <a:gd name="connsiteY160" fmla="*/ 1663700 h 3321050"/>
              <a:gd name="connsiteX161" fmla="*/ 4699676 w 7531776"/>
              <a:gd name="connsiteY161" fmla="*/ 1651000 h 3321050"/>
              <a:gd name="connsiteX162" fmla="*/ 4718726 w 7531776"/>
              <a:gd name="connsiteY162" fmla="*/ 1644650 h 3321050"/>
              <a:gd name="connsiteX163" fmla="*/ 4744126 w 7531776"/>
              <a:gd name="connsiteY163" fmla="*/ 1638300 h 3321050"/>
              <a:gd name="connsiteX164" fmla="*/ 4807626 w 7531776"/>
              <a:gd name="connsiteY164" fmla="*/ 1606550 h 3321050"/>
              <a:gd name="connsiteX165" fmla="*/ 4858426 w 7531776"/>
              <a:gd name="connsiteY165" fmla="*/ 1593850 h 3321050"/>
              <a:gd name="connsiteX166" fmla="*/ 4883826 w 7531776"/>
              <a:gd name="connsiteY166" fmla="*/ 1428750 h 3321050"/>
              <a:gd name="connsiteX167" fmla="*/ 4896526 w 7531776"/>
              <a:gd name="connsiteY167" fmla="*/ 1397000 h 3321050"/>
              <a:gd name="connsiteX168" fmla="*/ 4921926 w 7531776"/>
              <a:gd name="connsiteY168" fmla="*/ 1301750 h 3321050"/>
              <a:gd name="connsiteX169" fmla="*/ 4928276 w 7531776"/>
              <a:gd name="connsiteY169" fmla="*/ 1276350 h 3321050"/>
              <a:gd name="connsiteX170" fmla="*/ 4934626 w 7531776"/>
              <a:gd name="connsiteY170" fmla="*/ 1238250 h 3321050"/>
              <a:gd name="connsiteX171" fmla="*/ 4890176 w 7531776"/>
              <a:gd name="connsiteY171" fmla="*/ 1181100 h 3321050"/>
              <a:gd name="connsiteX172" fmla="*/ 4871126 w 7531776"/>
              <a:gd name="connsiteY172" fmla="*/ 1168400 h 3321050"/>
              <a:gd name="connsiteX173" fmla="*/ 4858426 w 7531776"/>
              <a:gd name="connsiteY173" fmla="*/ 1149350 h 3321050"/>
              <a:gd name="connsiteX174" fmla="*/ 4858426 w 7531776"/>
              <a:gd name="connsiteY174" fmla="*/ 977900 h 3321050"/>
              <a:gd name="connsiteX175" fmla="*/ 4871126 w 7531776"/>
              <a:gd name="connsiteY175" fmla="*/ 908050 h 3321050"/>
              <a:gd name="connsiteX176" fmla="*/ 4883826 w 7531776"/>
              <a:gd name="connsiteY176" fmla="*/ 800100 h 3321050"/>
              <a:gd name="connsiteX177" fmla="*/ 4896526 w 7531776"/>
              <a:gd name="connsiteY177" fmla="*/ 781050 h 3321050"/>
              <a:gd name="connsiteX178" fmla="*/ 4877476 w 7531776"/>
              <a:gd name="connsiteY178" fmla="*/ 723900 h 3321050"/>
              <a:gd name="connsiteX179" fmla="*/ 4858426 w 7531776"/>
              <a:gd name="connsiteY179" fmla="*/ 622300 h 3321050"/>
              <a:gd name="connsiteX180" fmla="*/ 4839376 w 7531776"/>
              <a:gd name="connsiteY180" fmla="*/ 609600 h 3321050"/>
              <a:gd name="connsiteX181" fmla="*/ 4794926 w 7531776"/>
              <a:gd name="connsiteY181" fmla="*/ 577850 h 3321050"/>
              <a:gd name="connsiteX182" fmla="*/ 4782226 w 7531776"/>
              <a:gd name="connsiteY182" fmla="*/ 533400 h 3321050"/>
              <a:gd name="connsiteX183" fmla="*/ 4769526 w 7531776"/>
              <a:gd name="connsiteY183" fmla="*/ 501650 h 3321050"/>
              <a:gd name="connsiteX184" fmla="*/ 4775876 w 7531776"/>
              <a:gd name="connsiteY184" fmla="*/ 349250 h 3321050"/>
              <a:gd name="connsiteX185" fmla="*/ 4915576 w 7531776"/>
              <a:gd name="connsiteY185" fmla="*/ 374650 h 3321050"/>
              <a:gd name="connsiteX186" fmla="*/ 4991776 w 7531776"/>
              <a:gd name="connsiteY186" fmla="*/ 381000 h 3321050"/>
              <a:gd name="connsiteX187" fmla="*/ 5055276 w 7531776"/>
              <a:gd name="connsiteY187" fmla="*/ 393700 h 3321050"/>
              <a:gd name="connsiteX188" fmla="*/ 5150526 w 7531776"/>
              <a:gd name="connsiteY188" fmla="*/ 406400 h 3321050"/>
              <a:gd name="connsiteX189" fmla="*/ 5226726 w 7531776"/>
              <a:gd name="connsiteY189" fmla="*/ 419100 h 3321050"/>
              <a:gd name="connsiteX190" fmla="*/ 5328326 w 7531776"/>
              <a:gd name="connsiteY190" fmla="*/ 425450 h 3321050"/>
              <a:gd name="connsiteX191" fmla="*/ 5753776 w 7531776"/>
              <a:gd name="connsiteY191" fmla="*/ 419100 h 3321050"/>
              <a:gd name="connsiteX192" fmla="*/ 6077626 w 7531776"/>
              <a:gd name="connsiteY192" fmla="*/ 438150 h 3321050"/>
              <a:gd name="connsiteX193" fmla="*/ 6255426 w 7531776"/>
              <a:gd name="connsiteY193" fmla="*/ 450850 h 3321050"/>
              <a:gd name="connsiteX194" fmla="*/ 6274476 w 7531776"/>
              <a:gd name="connsiteY194" fmla="*/ 457200 h 3321050"/>
              <a:gd name="connsiteX195" fmla="*/ 6268126 w 7531776"/>
              <a:gd name="connsiteY195" fmla="*/ 577850 h 3321050"/>
              <a:gd name="connsiteX196" fmla="*/ 6255426 w 7531776"/>
              <a:gd name="connsiteY196" fmla="*/ 596900 h 3321050"/>
              <a:gd name="connsiteX197" fmla="*/ 6217326 w 7531776"/>
              <a:gd name="connsiteY197" fmla="*/ 622300 h 3321050"/>
              <a:gd name="connsiteX198" fmla="*/ 6198276 w 7531776"/>
              <a:gd name="connsiteY198" fmla="*/ 635000 h 3321050"/>
              <a:gd name="connsiteX199" fmla="*/ 6179226 w 7531776"/>
              <a:gd name="connsiteY199" fmla="*/ 654050 h 3321050"/>
              <a:gd name="connsiteX200" fmla="*/ 6179226 w 7531776"/>
              <a:gd name="connsiteY200" fmla="*/ 781050 h 3321050"/>
              <a:gd name="connsiteX201" fmla="*/ 6191926 w 7531776"/>
              <a:gd name="connsiteY201" fmla="*/ 819150 h 3321050"/>
              <a:gd name="connsiteX202" fmla="*/ 6198276 w 7531776"/>
              <a:gd name="connsiteY202" fmla="*/ 838200 h 3321050"/>
              <a:gd name="connsiteX203" fmla="*/ 6204626 w 7531776"/>
              <a:gd name="connsiteY203" fmla="*/ 1016000 h 3321050"/>
              <a:gd name="connsiteX204" fmla="*/ 6210976 w 7531776"/>
              <a:gd name="connsiteY204" fmla="*/ 1085850 h 3321050"/>
              <a:gd name="connsiteX205" fmla="*/ 6204626 w 7531776"/>
              <a:gd name="connsiteY205" fmla="*/ 1244600 h 3321050"/>
              <a:gd name="connsiteX206" fmla="*/ 6204626 w 7531776"/>
              <a:gd name="connsiteY206" fmla="*/ 1479550 h 3321050"/>
              <a:gd name="connsiteX207" fmla="*/ 6198276 w 7531776"/>
              <a:gd name="connsiteY207" fmla="*/ 1498600 h 3321050"/>
              <a:gd name="connsiteX208" fmla="*/ 6204626 w 7531776"/>
              <a:gd name="connsiteY208" fmla="*/ 1549400 h 3321050"/>
              <a:gd name="connsiteX209" fmla="*/ 6217326 w 7531776"/>
              <a:gd name="connsiteY209" fmla="*/ 1568450 h 3321050"/>
              <a:gd name="connsiteX210" fmla="*/ 6274476 w 7531776"/>
              <a:gd name="connsiteY210" fmla="*/ 1600200 h 3321050"/>
              <a:gd name="connsiteX211" fmla="*/ 6293526 w 7531776"/>
              <a:gd name="connsiteY211" fmla="*/ 1612900 h 3321050"/>
              <a:gd name="connsiteX212" fmla="*/ 6337976 w 7531776"/>
              <a:gd name="connsiteY212" fmla="*/ 1644650 h 3321050"/>
              <a:gd name="connsiteX213" fmla="*/ 6445926 w 7531776"/>
              <a:gd name="connsiteY213" fmla="*/ 1670050 h 3321050"/>
              <a:gd name="connsiteX214" fmla="*/ 6496726 w 7531776"/>
              <a:gd name="connsiteY214" fmla="*/ 1682750 h 3321050"/>
              <a:gd name="connsiteX215" fmla="*/ 6611026 w 7531776"/>
              <a:gd name="connsiteY215" fmla="*/ 1695450 h 3321050"/>
              <a:gd name="connsiteX216" fmla="*/ 6738026 w 7531776"/>
              <a:gd name="connsiteY216" fmla="*/ 1689100 h 3321050"/>
              <a:gd name="connsiteX217" fmla="*/ 6776126 w 7531776"/>
              <a:gd name="connsiteY217" fmla="*/ 1676400 h 3321050"/>
              <a:gd name="connsiteX218" fmla="*/ 6814226 w 7531776"/>
              <a:gd name="connsiteY218" fmla="*/ 1670050 h 3321050"/>
              <a:gd name="connsiteX219" fmla="*/ 6833276 w 7531776"/>
              <a:gd name="connsiteY219" fmla="*/ 1663700 h 3321050"/>
              <a:gd name="connsiteX220" fmla="*/ 6865026 w 7531776"/>
              <a:gd name="connsiteY220" fmla="*/ 1657350 h 3321050"/>
              <a:gd name="connsiteX221" fmla="*/ 6915826 w 7531776"/>
              <a:gd name="connsiteY221" fmla="*/ 1644650 h 3321050"/>
              <a:gd name="connsiteX222" fmla="*/ 7042826 w 7531776"/>
              <a:gd name="connsiteY222" fmla="*/ 1625600 h 3321050"/>
              <a:gd name="connsiteX223" fmla="*/ 7080926 w 7531776"/>
              <a:gd name="connsiteY223" fmla="*/ 1612900 h 3321050"/>
              <a:gd name="connsiteX224" fmla="*/ 7296826 w 7531776"/>
              <a:gd name="connsiteY224" fmla="*/ 1600200 h 3321050"/>
              <a:gd name="connsiteX225" fmla="*/ 7353976 w 7531776"/>
              <a:gd name="connsiteY225" fmla="*/ 1581150 h 3321050"/>
              <a:gd name="connsiteX226" fmla="*/ 7373026 w 7531776"/>
              <a:gd name="connsiteY226" fmla="*/ 1574800 h 3321050"/>
              <a:gd name="connsiteX227" fmla="*/ 7385726 w 7531776"/>
              <a:gd name="connsiteY227" fmla="*/ 1555750 h 3321050"/>
              <a:gd name="connsiteX228" fmla="*/ 7404776 w 7531776"/>
              <a:gd name="connsiteY228" fmla="*/ 1543050 h 3321050"/>
              <a:gd name="connsiteX229" fmla="*/ 7436526 w 7531776"/>
              <a:gd name="connsiteY229" fmla="*/ 1504950 h 3321050"/>
              <a:gd name="connsiteX230" fmla="*/ 7442876 w 7531776"/>
              <a:gd name="connsiteY230" fmla="*/ 1485900 h 3321050"/>
              <a:gd name="connsiteX231" fmla="*/ 7449226 w 7531776"/>
              <a:gd name="connsiteY231" fmla="*/ 1460500 h 3321050"/>
              <a:gd name="connsiteX232" fmla="*/ 7461926 w 7531776"/>
              <a:gd name="connsiteY232" fmla="*/ 1435100 h 3321050"/>
              <a:gd name="connsiteX233" fmla="*/ 7474626 w 7531776"/>
              <a:gd name="connsiteY233" fmla="*/ 1390650 h 3321050"/>
              <a:gd name="connsiteX234" fmla="*/ 7487326 w 7531776"/>
              <a:gd name="connsiteY234" fmla="*/ 1365250 h 3321050"/>
              <a:gd name="connsiteX235" fmla="*/ 7500026 w 7531776"/>
              <a:gd name="connsiteY235" fmla="*/ 1327150 h 3321050"/>
              <a:gd name="connsiteX236" fmla="*/ 7506376 w 7531776"/>
              <a:gd name="connsiteY236" fmla="*/ 1308100 h 3321050"/>
              <a:gd name="connsiteX237" fmla="*/ 7519076 w 7531776"/>
              <a:gd name="connsiteY237" fmla="*/ 1289050 h 3321050"/>
              <a:gd name="connsiteX238" fmla="*/ 7525426 w 7531776"/>
              <a:gd name="connsiteY238" fmla="*/ 1250950 h 3321050"/>
              <a:gd name="connsiteX239" fmla="*/ 7531776 w 7531776"/>
              <a:gd name="connsiteY239" fmla="*/ 1231900 h 3321050"/>
              <a:gd name="connsiteX240" fmla="*/ 7525426 w 7531776"/>
              <a:gd name="connsiteY240" fmla="*/ 1028700 h 3321050"/>
              <a:gd name="connsiteX241" fmla="*/ 7519076 w 7531776"/>
              <a:gd name="connsiteY241" fmla="*/ 1009650 h 3321050"/>
              <a:gd name="connsiteX242" fmla="*/ 7506376 w 7531776"/>
              <a:gd name="connsiteY242" fmla="*/ 990600 h 3321050"/>
              <a:gd name="connsiteX243" fmla="*/ 7493676 w 7531776"/>
              <a:gd name="connsiteY243" fmla="*/ 901700 h 3321050"/>
              <a:gd name="connsiteX244" fmla="*/ 7480976 w 7531776"/>
              <a:gd name="connsiteY244" fmla="*/ 749300 h 3321050"/>
              <a:gd name="connsiteX245" fmla="*/ 7468276 w 7531776"/>
              <a:gd name="connsiteY245" fmla="*/ 660400 h 3321050"/>
              <a:gd name="connsiteX246" fmla="*/ 7461926 w 7531776"/>
              <a:gd name="connsiteY246" fmla="*/ 635000 h 3321050"/>
              <a:gd name="connsiteX247" fmla="*/ 7430176 w 7531776"/>
              <a:gd name="connsiteY247" fmla="*/ 552450 h 3321050"/>
              <a:gd name="connsiteX248" fmla="*/ 7392076 w 7531776"/>
              <a:gd name="connsiteY248" fmla="*/ 476250 h 3321050"/>
              <a:gd name="connsiteX249" fmla="*/ 7353976 w 7531776"/>
              <a:gd name="connsiteY249" fmla="*/ 444500 h 3321050"/>
              <a:gd name="connsiteX250" fmla="*/ 7290476 w 7531776"/>
              <a:gd name="connsiteY250" fmla="*/ 412750 h 3321050"/>
              <a:gd name="connsiteX251" fmla="*/ 7226976 w 7531776"/>
              <a:gd name="connsiteY251" fmla="*/ 400050 h 3321050"/>
              <a:gd name="connsiteX252" fmla="*/ 7042826 w 7531776"/>
              <a:gd name="connsiteY252" fmla="*/ 342900 h 3321050"/>
              <a:gd name="connsiteX253" fmla="*/ 6865026 w 7531776"/>
              <a:gd name="connsiteY253" fmla="*/ 311150 h 3321050"/>
              <a:gd name="connsiteX254" fmla="*/ 6826926 w 7531776"/>
              <a:gd name="connsiteY254" fmla="*/ 304800 h 3321050"/>
              <a:gd name="connsiteX255" fmla="*/ 6795176 w 7531776"/>
              <a:gd name="connsiteY255" fmla="*/ 298450 h 3321050"/>
              <a:gd name="connsiteX256" fmla="*/ 6687226 w 7531776"/>
              <a:gd name="connsiteY256" fmla="*/ 285750 h 3321050"/>
              <a:gd name="connsiteX257" fmla="*/ 6458626 w 7531776"/>
              <a:gd name="connsiteY257" fmla="*/ 254000 h 3321050"/>
              <a:gd name="connsiteX258" fmla="*/ 5753776 w 7531776"/>
              <a:gd name="connsiteY258" fmla="*/ 266700 h 3321050"/>
              <a:gd name="connsiteX259" fmla="*/ 5601376 w 7531776"/>
              <a:gd name="connsiteY259" fmla="*/ 279400 h 3321050"/>
              <a:gd name="connsiteX260" fmla="*/ 5194976 w 7531776"/>
              <a:gd name="connsiteY260" fmla="*/ 260350 h 3321050"/>
              <a:gd name="connsiteX261" fmla="*/ 5137826 w 7531776"/>
              <a:gd name="connsiteY261" fmla="*/ 254000 h 3321050"/>
              <a:gd name="connsiteX262" fmla="*/ 5004476 w 7531776"/>
              <a:gd name="connsiteY262" fmla="*/ 215900 h 3321050"/>
              <a:gd name="connsiteX263" fmla="*/ 4877476 w 7531776"/>
              <a:gd name="connsiteY263" fmla="*/ 203200 h 3321050"/>
              <a:gd name="connsiteX264" fmla="*/ 4731426 w 7531776"/>
              <a:gd name="connsiteY264" fmla="*/ 190500 h 3321050"/>
              <a:gd name="connsiteX265" fmla="*/ 4667926 w 7531776"/>
              <a:gd name="connsiteY265" fmla="*/ 184150 h 3321050"/>
              <a:gd name="connsiteX266" fmla="*/ 4585376 w 7531776"/>
              <a:gd name="connsiteY266" fmla="*/ 171450 h 3321050"/>
              <a:gd name="connsiteX267" fmla="*/ 3505876 w 7531776"/>
              <a:gd name="connsiteY267" fmla="*/ 165100 h 3321050"/>
              <a:gd name="connsiteX268" fmla="*/ 3480476 w 7531776"/>
              <a:gd name="connsiteY268" fmla="*/ 158750 h 3321050"/>
              <a:gd name="connsiteX269" fmla="*/ 3436026 w 7531776"/>
              <a:gd name="connsiteY269" fmla="*/ 152400 h 3321050"/>
              <a:gd name="connsiteX270" fmla="*/ 3334426 w 7531776"/>
              <a:gd name="connsiteY270" fmla="*/ 139700 h 3321050"/>
              <a:gd name="connsiteX271" fmla="*/ 3105826 w 7531776"/>
              <a:gd name="connsiteY271" fmla="*/ 107950 h 3321050"/>
              <a:gd name="connsiteX272" fmla="*/ 3029626 w 7531776"/>
              <a:gd name="connsiteY272" fmla="*/ 95250 h 3321050"/>
              <a:gd name="connsiteX273" fmla="*/ 2997876 w 7531776"/>
              <a:gd name="connsiteY273" fmla="*/ 88900 h 3321050"/>
              <a:gd name="connsiteX274" fmla="*/ 2940726 w 7531776"/>
              <a:gd name="connsiteY274" fmla="*/ 82550 h 3321050"/>
              <a:gd name="connsiteX275" fmla="*/ 2864526 w 7531776"/>
              <a:gd name="connsiteY275" fmla="*/ 63500 h 3321050"/>
              <a:gd name="connsiteX276" fmla="*/ 2807376 w 7531776"/>
              <a:gd name="connsiteY276" fmla="*/ 50800 h 3321050"/>
              <a:gd name="connsiteX277" fmla="*/ 2788326 w 7531776"/>
              <a:gd name="connsiteY277" fmla="*/ 44450 h 3321050"/>
              <a:gd name="connsiteX278" fmla="*/ 2699426 w 7531776"/>
              <a:gd name="connsiteY278" fmla="*/ 38100 h 3321050"/>
              <a:gd name="connsiteX279" fmla="*/ 2591476 w 7531776"/>
              <a:gd name="connsiteY279" fmla="*/ 19050 h 3321050"/>
              <a:gd name="connsiteX280" fmla="*/ 2407326 w 7531776"/>
              <a:gd name="connsiteY280" fmla="*/ 0 h 3321050"/>
              <a:gd name="connsiteX281" fmla="*/ 1689776 w 7531776"/>
              <a:gd name="connsiteY281" fmla="*/ 12700 h 3321050"/>
              <a:gd name="connsiteX282" fmla="*/ 1607226 w 7531776"/>
              <a:gd name="connsiteY282" fmla="*/ 19050 h 3321050"/>
              <a:gd name="connsiteX283" fmla="*/ 1499276 w 7531776"/>
              <a:gd name="connsiteY283" fmla="*/ 38100 h 3321050"/>
              <a:gd name="connsiteX284" fmla="*/ 1334176 w 7531776"/>
              <a:gd name="connsiteY284" fmla="*/ 44450 h 3321050"/>
              <a:gd name="connsiteX285" fmla="*/ 1238926 w 7531776"/>
              <a:gd name="connsiteY285" fmla="*/ 57150 h 3321050"/>
              <a:gd name="connsiteX286" fmla="*/ 1156376 w 7531776"/>
              <a:gd name="connsiteY286" fmla="*/ 63500 h 3321050"/>
              <a:gd name="connsiteX287" fmla="*/ 1105576 w 7531776"/>
              <a:gd name="connsiteY287" fmla="*/ 76200 h 3321050"/>
              <a:gd name="connsiteX288" fmla="*/ 972226 w 7531776"/>
              <a:gd name="connsiteY288" fmla="*/ 101600 h 3321050"/>
              <a:gd name="connsiteX289" fmla="*/ 692826 w 7531776"/>
              <a:gd name="connsiteY289" fmla="*/ 158750 h 3321050"/>
              <a:gd name="connsiteX290" fmla="*/ 616626 w 7531776"/>
              <a:gd name="connsiteY290" fmla="*/ 171450 h 3321050"/>
              <a:gd name="connsiteX291" fmla="*/ 565826 w 7531776"/>
              <a:gd name="connsiteY291" fmla="*/ 184150 h 3321050"/>
              <a:gd name="connsiteX292" fmla="*/ 534076 w 7531776"/>
              <a:gd name="connsiteY292" fmla="*/ 196850 h 3321050"/>
              <a:gd name="connsiteX293" fmla="*/ 470576 w 7531776"/>
              <a:gd name="connsiteY293" fmla="*/ 215900 h 3321050"/>
              <a:gd name="connsiteX294" fmla="*/ 451526 w 7531776"/>
              <a:gd name="connsiteY294" fmla="*/ 228600 h 3321050"/>
              <a:gd name="connsiteX295" fmla="*/ 400726 w 7531776"/>
              <a:gd name="connsiteY295" fmla="*/ 247650 h 3321050"/>
              <a:gd name="connsiteX296" fmla="*/ 337226 w 7531776"/>
              <a:gd name="connsiteY296" fmla="*/ 285750 h 3321050"/>
              <a:gd name="connsiteX297" fmla="*/ 292776 w 7531776"/>
              <a:gd name="connsiteY297" fmla="*/ 317500 h 3321050"/>
              <a:gd name="connsiteX298" fmla="*/ 254676 w 7531776"/>
              <a:gd name="connsiteY298" fmla="*/ 393700 h 3321050"/>
              <a:gd name="connsiteX299" fmla="*/ 235626 w 7531776"/>
              <a:gd name="connsiteY299" fmla="*/ 406400 h 3321050"/>
              <a:gd name="connsiteX300" fmla="*/ 191176 w 7531776"/>
              <a:gd name="connsiteY300" fmla="*/ 412750 h 3321050"/>
              <a:gd name="connsiteX301" fmla="*/ 165776 w 7531776"/>
              <a:gd name="connsiteY301" fmla="*/ 425450 h 3321050"/>
              <a:gd name="connsiteX302" fmla="*/ 140376 w 7531776"/>
              <a:gd name="connsiteY302" fmla="*/ 488950 h 332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7531776" h="3321050">
                <a:moveTo>
                  <a:pt x="140376" y="488950"/>
                </a:moveTo>
                <a:cubicBezTo>
                  <a:pt x="134026" y="504825"/>
                  <a:pt x="132774" y="510505"/>
                  <a:pt x="127676" y="520700"/>
                </a:cubicBezTo>
                <a:cubicBezTo>
                  <a:pt x="124263" y="527526"/>
                  <a:pt x="118076" y="532776"/>
                  <a:pt x="114976" y="539750"/>
                </a:cubicBezTo>
                <a:cubicBezTo>
                  <a:pt x="109539" y="551983"/>
                  <a:pt x="106509" y="565150"/>
                  <a:pt x="102276" y="577850"/>
                </a:cubicBezTo>
                <a:cubicBezTo>
                  <a:pt x="100159" y="584200"/>
                  <a:pt x="101495" y="593187"/>
                  <a:pt x="95926" y="596900"/>
                </a:cubicBezTo>
                <a:cubicBezTo>
                  <a:pt x="89576" y="601133"/>
                  <a:pt x="83702" y="606187"/>
                  <a:pt x="76876" y="609600"/>
                </a:cubicBezTo>
                <a:cubicBezTo>
                  <a:pt x="70889" y="612593"/>
                  <a:pt x="64176" y="613833"/>
                  <a:pt x="57826" y="615950"/>
                </a:cubicBezTo>
                <a:cubicBezTo>
                  <a:pt x="53593" y="622300"/>
                  <a:pt x="48539" y="628174"/>
                  <a:pt x="45126" y="635000"/>
                </a:cubicBezTo>
                <a:cubicBezTo>
                  <a:pt x="27860" y="669532"/>
                  <a:pt x="32585" y="765483"/>
                  <a:pt x="32426" y="768350"/>
                </a:cubicBezTo>
                <a:cubicBezTo>
                  <a:pt x="34543" y="895350"/>
                  <a:pt x="34870" y="1022392"/>
                  <a:pt x="38776" y="1149350"/>
                </a:cubicBezTo>
                <a:cubicBezTo>
                  <a:pt x="39108" y="1160138"/>
                  <a:pt x="42508" y="1170629"/>
                  <a:pt x="45126" y="1181100"/>
                </a:cubicBezTo>
                <a:cubicBezTo>
                  <a:pt x="46749" y="1187594"/>
                  <a:pt x="49359" y="1193800"/>
                  <a:pt x="51476" y="1200150"/>
                </a:cubicBezTo>
                <a:cubicBezTo>
                  <a:pt x="53593" y="1231900"/>
                  <a:pt x="54809" y="1263723"/>
                  <a:pt x="57826" y="1295400"/>
                </a:cubicBezTo>
                <a:cubicBezTo>
                  <a:pt x="59047" y="1308217"/>
                  <a:pt x="61383" y="1320931"/>
                  <a:pt x="64176" y="1333500"/>
                </a:cubicBezTo>
                <a:cubicBezTo>
                  <a:pt x="74855" y="1381556"/>
                  <a:pt x="72007" y="1313598"/>
                  <a:pt x="83226" y="1403350"/>
                </a:cubicBezTo>
                <a:cubicBezTo>
                  <a:pt x="85343" y="1420283"/>
                  <a:pt x="86523" y="1437360"/>
                  <a:pt x="89576" y="1454150"/>
                </a:cubicBezTo>
                <a:cubicBezTo>
                  <a:pt x="90773" y="1460736"/>
                  <a:pt x="94303" y="1466706"/>
                  <a:pt x="95926" y="1473200"/>
                </a:cubicBezTo>
                <a:cubicBezTo>
                  <a:pt x="98544" y="1483671"/>
                  <a:pt x="99658" y="1494479"/>
                  <a:pt x="102276" y="1504950"/>
                </a:cubicBezTo>
                <a:cubicBezTo>
                  <a:pt x="103899" y="1511444"/>
                  <a:pt x="106787" y="1517564"/>
                  <a:pt x="108626" y="1524000"/>
                </a:cubicBezTo>
                <a:cubicBezTo>
                  <a:pt x="111024" y="1532391"/>
                  <a:pt x="112468" y="1541041"/>
                  <a:pt x="114976" y="1549400"/>
                </a:cubicBezTo>
                <a:cubicBezTo>
                  <a:pt x="118823" y="1562222"/>
                  <a:pt x="125051" y="1574373"/>
                  <a:pt x="127676" y="1587500"/>
                </a:cubicBezTo>
                <a:cubicBezTo>
                  <a:pt x="132041" y="1609324"/>
                  <a:pt x="134398" y="1623725"/>
                  <a:pt x="140376" y="1644650"/>
                </a:cubicBezTo>
                <a:cubicBezTo>
                  <a:pt x="142215" y="1651086"/>
                  <a:pt x="144887" y="1657264"/>
                  <a:pt x="146726" y="1663700"/>
                </a:cubicBezTo>
                <a:cubicBezTo>
                  <a:pt x="162673" y="1719514"/>
                  <a:pt x="144201" y="1662475"/>
                  <a:pt x="159426" y="1708150"/>
                </a:cubicBezTo>
                <a:cubicBezTo>
                  <a:pt x="157309" y="1765300"/>
                  <a:pt x="161643" y="1823056"/>
                  <a:pt x="153076" y="1879600"/>
                </a:cubicBezTo>
                <a:cubicBezTo>
                  <a:pt x="150789" y="1894691"/>
                  <a:pt x="142156" y="1912873"/>
                  <a:pt x="127676" y="1917700"/>
                </a:cubicBezTo>
                <a:lnTo>
                  <a:pt x="108626" y="1924050"/>
                </a:lnTo>
                <a:cubicBezTo>
                  <a:pt x="80223" y="1966655"/>
                  <a:pt x="113682" y="1924913"/>
                  <a:pt x="76876" y="1949450"/>
                </a:cubicBezTo>
                <a:cubicBezTo>
                  <a:pt x="62208" y="1959229"/>
                  <a:pt x="54497" y="1973493"/>
                  <a:pt x="45126" y="1987550"/>
                </a:cubicBezTo>
                <a:cubicBezTo>
                  <a:pt x="43009" y="2023533"/>
                  <a:pt x="42363" y="2059633"/>
                  <a:pt x="38776" y="2095500"/>
                </a:cubicBezTo>
                <a:cubicBezTo>
                  <a:pt x="38110" y="2102160"/>
                  <a:pt x="33878" y="2108016"/>
                  <a:pt x="32426" y="2114550"/>
                </a:cubicBezTo>
                <a:cubicBezTo>
                  <a:pt x="29633" y="2127119"/>
                  <a:pt x="28034" y="2139925"/>
                  <a:pt x="26076" y="2152650"/>
                </a:cubicBezTo>
                <a:cubicBezTo>
                  <a:pt x="17533" y="2208179"/>
                  <a:pt x="26960" y="2182632"/>
                  <a:pt x="7026" y="2222500"/>
                </a:cubicBezTo>
                <a:cubicBezTo>
                  <a:pt x="2324" y="2269522"/>
                  <a:pt x="-6104" y="2314933"/>
                  <a:pt x="7026" y="2362200"/>
                </a:cubicBezTo>
                <a:cubicBezTo>
                  <a:pt x="38776" y="2476500"/>
                  <a:pt x="22901" y="2352675"/>
                  <a:pt x="45126" y="2419350"/>
                </a:cubicBezTo>
                <a:cubicBezTo>
                  <a:pt x="47243" y="2425700"/>
                  <a:pt x="50024" y="2431866"/>
                  <a:pt x="51476" y="2438400"/>
                </a:cubicBezTo>
                <a:cubicBezTo>
                  <a:pt x="54269" y="2450969"/>
                  <a:pt x="54438" y="2464078"/>
                  <a:pt x="57826" y="2476500"/>
                </a:cubicBezTo>
                <a:cubicBezTo>
                  <a:pt x="60825" y="2487497"/>
                  <a:pt x="66921" y="2497436"/>
                  <a:pt x="70526" y="2508250"/>
                </a:cubicBezTo>
                <a:cubicBezTo>
                  <a:pt x="73286" y="2516529"/>
                  <a:pt x="74759" y="2525183"/>
                  <a:pt x="76876" y="2533650"/>
                </a:cubicBezTo>
                <a:cubicBezTo>
                  <a:pt x="80241" y="2607684"/>
                  <a:pt x="77810" y="2653088"/>
                  <a:pt x="89576" y="2717800"/>
                </a:cubicBezTo>
                <a:cubicBezTo>
                  <a:pt x="91137" y="2726386"/>
                  <a:pt x="93809" y="2734733"/>
                  <a:pt x="95926" y="2743200"/>
                </a:cubicBezTo>
                <a:cubicBezTo>
                  <a:pt x="98043" y="2768600"/>
                  <a:pt x="98907" y="2794136"/>
                  <a:pt x="102276" y="2819400"/>
                </a:cubicBezTo>
                <a:cubicBezTo>
                  <a:pt x="103161" y="2826035"/>
                  <a:pt x="108233" y="2831768"/>
                  <a:pt x="108626" y="2838450"/>
                </a:cubicBezTo>
                <a:cubicBezTo>
                  <a:pt x="112481" y="2903988"/>
                  <a:pt x="111334" y="2969750"/>
                  <a:pt x="114976" y="3035300"/>
                </a:cubicBezTo>
                <a:cubicBezTo>
                  <a:pt x="115575" y="3046076"/>
                  <a:pt x="117536" y="3056944"/>
                  <a:pt x="121326" y="3067050"/>
                </a:cubicBezTo>
                <a:cubicBezTo>
                  <a:pt x="124006" y="3074196"/>
                  <a:pt x="130613" y="3079274"/>
                  <a:pt x="134026" y="3086100"/>
                </a:cubicBezTo>
                <a:cubicBezTo>
                  <a:pt x="137019" y="3092087"/>
                  <a:pt x="136267" y="3099866"/>
                  <a:pt x="140376" y="3105150"/>
                </a:cubicBezTo>
                <a:cubicBezTo>
                  <a:pt x="151403" y="3119327"/>
                  <a:pt x="167700" y="3128882"/>
                  <a:pt x="178476" y="3143250"/>
                </a:cubicBezTo>
                <a:cubicBezTo>
                  <a:pt x="190178" y="3158852"/>
                  <a:pt x="206484" y="3183089"/>
                  <a:pt x="222926" y="3194050"/>
                </a:cubicBezTo>
                <a:cubicBezTo>
                  <a:pt x="281835" y="3233322"/>
                  <a:pt x="255015" y="3209617"/>
                  <a:pt x="292776" y="3225800"/>
                </a:cubicBezTo>
                <a:cubicBezTo>
                  <a:pt x="301477" y="3229529"/>
                  <a:pt x="309196" y="3235507"/>
                  <a:pt x="318176" y="3238500"/>
                </a:cubicBezTo>
                <a:cubicBezTo>
                  <a:pt x="328415" y="3241913"/>
                  <a:pt x="339390" y="3242509"/>
                  <a:pt x="349926" y="3244850"/>
                </a:cubicBezTo>
                <a:cubicBezTo>
                  <a:pt x="358445" y="3246743"/>
                  <a:pt x="366967" y="3248692"/>
                  <a:pt x="375326" y="3251200"/>
                </a:cubicBezTo>
                <a:cubicBezTo>
                  <a:pt x="388148" y="3255047"/>
                  <a:pt x="400142" y="3262240"/>
                  <a:pt x="413426" y="3263900"/>
                </a:cubicBezTo>
                <a:cubicBezTo>
                  <a:pt x="487425" y="3273150"/>
                  <a:pt x="447231" y="3268705"/>
                  <a:pt x="534076" y="3276600"/>
                </a:cubicBezTo>
                <a:cubicBezTo>
                  <a:pt x="539989" y="3277783"/>
                  <a:pt x="618163" y="3294127"/>
                  <a:pt x="635676" y="3295650"/>
                </a:cubicBezTo>
                <a:cubicBezTo>
                  <a:pt x="671586" y="3298773"/>
                  <a:pt x="707698" y="3299087"/>
                  <a:pt x="743626" y="3302000"/>
                </a:cubicBezTo>
                <a:cubicBezTo>
                  <a:pt x="825584" y="3308645"/>
                  <a:pt x="853288" y="3312533"/>
                  <a:pt x="921426" y="3321050"/>
                </a:cubicBezTo>
                <a:lnTo>
                  <a:pt x="1702476" y="3308350"/>
                </a:lnTo>
                <a:cubicBezTo>
                  <a:pt x="1709168" y="3308191"/>
                  <a:pt x="1716793" y="3306733"/>
                  <a:pt x="1721526" y="3302000"/>
                </a:cubicBezTo>
                <a:cubicBezTo>
                  <a:pt x="1728219" y="3295307"/>
                  <a:pt x="1728724" y="3284303"/>
                  <a:pt x="1734226" y="3276600"/>
                </a:cubicBezTo>
                <a:cubicBezTo>
                  <a:pt x="1754772" y="3247836"/>
                  <a:pt x="1764096" y="3263189"/>
                  <a:pt x="1778676" y="3219450"/>
                </a:cubicBezTo>
                <a:cubicBezTo>
                  <a:pt x="1780793" y="3213100"/>
                  <a:pt x="1783403" y="3206894"/>
                  <a:pt x="1785026" y="3200400"/>
                </a:cubicBezTo>
                <a:cubicBezTo>
                  <a:pt x="1789464" y="3182650"/>
                  <a:pt x="1794895" y="3147534"/>
                  <a:pt x="1797726" y="3130550"/>
                </a:cubicBezTo>
                <a:cubicBezTo>
                  <a:pt x="1795609" y="3122083"/>
                  <a:pt x="1796828" y="3111965"/>
                  <a:pt x="1791376" y="3105150"/>
                </a:cubicBezTo>
                <a:cubicBezTo>
                  <a:pt x="1787195" y="3099923"/>
                  <a:pt x="1778177" y="3102051"/>
                  <a:pt x="1772326" y="3098800"/>
                </a:cubicBezTo>
                <a:cubicBezTo>
                  <a:pt x="1706822" y="3062409"/>
                  <a:pt x="1758281" y="3081418"/>
                  <a:pt x="1715176" y="3067050"/>
                </a:cubicBezTo>
                <a:cubicBezTo>
                  <a:pt x="1712782" y="3065255"/>
                  <a:pt x="1674654" y="3041061"/>
                  <a:pt x="1677076" y="3028950"/>
                </a:cubicBezTo>
                <a:cubicBezTo>
                  <a:pt x="1678573" y="3021466"/>
                  <a:pt x="1689776" y="3020483"/>
                  <a:pt x="1696126" y="3016250"/>
                </a:cubicBezTo>
                <a:cubicBezTo>
                  <a:pt x="1700359" y="3009900"/>
                  <a:pt x="1703083" y="3002226"/>
                  <a:pt x="1708826" y="2997200"/>
                </a:cubicBezTo>
                <a:cubicBezTo>
                  <a:pt x="1720313" y="2987149"/>
                  <a:pt x="1746926" y="2971800"/>
                  <a:pt x="1746926" y="2971800"/>
                </a:cubicBezTo>
                <a:lnTo>
                  <a:pt x="1759626" y="2933700"/>
                </a:lnTo>
                <a:lnTo>
                  <a:pt x="1765976" y="2914650"/>
                </a:lnTo>
                <a:cubicBezTo>
                  <a:pt x="1773489" y="2862062"/>
                  <a:pt x="1777292" y="2842905"/>
                  <a:pt x="1778676" y="2781300"/>
                </a:cubicBezTo>
                <a:cubicBezTo>
                  <a:pt x="1790364" y="2261177"/>
                  <a:pt x="1758506" y="2464168"/>
                  <a:pt x="1791376" y="2266950"/>
                </a:cubicBezTo>
                <a:cubicBezTo>
                  <a:pt x="1789259" y="2233083"/>
                  <a:pt x="1789611" y="2198972"/>
                  <a:pt x="1785026" y="2165350"/>
                </a:cubicBezTo>
                <a:cubicBezTo>
                  <a:pt x="1783217" y="2152086"/>
                  <a:pt x="1775573" y="2140237"/>
                  <a:pt x="1772326" y="2127250"/>
                </a:cubicBezTo>
                <a:cubicBezTo>
                  <a:pt x="1764353" y="2095356"/>
                  <a:pt x="1768736" y="2110129"/>
                  <a:pt x="1759626" y="2082800"/>
                </a:cubicBezTo>
                <a:cubicBezTo>
                  <a:pt x="1757509" y="2059517"/>
                  <a:pt x="1756582" y="2036094"/>
                  <a:pt x="1753276" y="2012950"/>
                </a:cubicBezTo>
                <a:cubicBezTo>
                  <a:pt x="1752329" y="2006324"/>
                  <a:pt x="1748765" y="2000336"/>
                  <a:pt x="1746926" y="1993900"/>
                </a:cubicBezTo>
                <a:cubicBezTo>
                  <a:pt x="1744528" y="1985509"/>
                  <a:pt x="1743084" y="1976859"/>
                  <a:pt x="1740576" y="1968500"/>
                </a:cubicBezTo>
                <a:cubicBezTo>
                  <a:pt x="1736729" y="1955678"/>
                  <a:pt x="1737342" y="1939866"/>
                  <a:pt x="1727876" y="1930400"/>
                </a:cubicBezTo>
                <a:lnTo>
                  <a:pt x="1708826" y="1911350"/>
                </a:lnTo>
                <a:cubicBezTo>
                  <a:pt x="1688066" y="1849070"/>
                  <a:pt x="1697238" y="1886591"/>
                  <a:pt x="1689776" y="1797050"/>
                </a:cubicBezTo>
                <a:cubicBezTo>
                  <a:pt x="1691893" y="1786467"/>
                  <a:pt x="1692336" y="1775406"/>
                  <a:pt x="1696126" y="1765300"/>
                </a:cubicBezTo>
                <a:cubicBezTo>
                  <a:pt x="1698806" y="1758154"/>
                  <a:pt x="1705413" y="1753076"/>
                  <a:pt x="1708826" y="1746250"/>
                </a:cubicBezTo>
                <a:cubicBezTo>
                  <a:pt x="1711819" y="1740263"/>
                  <a:pt x="1713059" y="1733550"/>
                  <a:pt x="1715176" y="1727200"/>
                </a:cubicBezTo>
                <a:cubicBezTo>
                  <a:pt x="1717293" y="1703917"/>
                  <a:pt x="1716627" y="1680210"/>
                  <a:pt x="1721526" y="1657350"/>
                </a:cubicBezTo>
                <a:cubicBezTo>
                  <a:pt x="1723125" y="1649888"/>
                  <a:pt x="1730813" y="1645126"/>
                  <a:pt x="1734226" y="1638300"/>
                </a:cubicBezTo>
                <a:cubicBezTo>
                  <a:pt x="1737219" y="1632313"/>
                  <a:pt x="1738459" y="1625600"/>
                  <a:pt x="1740576" y="1619250"/>
                </a:cubicBezTo>
                <a:cubicBezTo>
                  <a:pt x="1747117" y="1161364"/>
                  <a:pt x="1700067" y="1315328"/>
                  <a:pt x="1759626" y="1136650"/>
                </a:cubicBezTo>
                <a:lnTo>
                  <a:pt x="1759626" y="1136650"/>
                </a:lnTo>
                <a:cubicBezTo>
                  <a:pt x="1773426" y="1053848"/>
                  <a:pt x="1764183" y="1084879"/>
                  <a:pt x="1778676" y="1041400"/>
                </a:cubicBezTo>
                <a:cubicBezTo>
                  <a:pt x="1776559" y="1007533"/>
                  <a:pt x="1775543" y="973580"/>
                  <a:pt x="1772326" y="939800"/>
                </a:cubicBezTo>
                <a:cubicBezTo>
                  <a:pt x="1771303" y="929056"/>
                  <a:pt x="1766610" y="918824"/>
                  <a:pt x="1765976" y="908050"/>
                </a:cubicBezTo>
                <a:cubicBezTo>
                  <a:pt x="1762369" y="846736"/>
                  <a:pt x="1763457" y="785200"/>
                  <a:pt x="1759626" y="723900"/>
                </a:cubicBezTo>
                <a:cubicBezTo>
                  <a:pt x="1759208" y="717220"/>
                  <a:pt x="1755115" y="711286"/>
                  <a:pt x="1753276" y="704850"/>
                </a:cubicBezTo>
                <a:cubicBezTo>
                  <a:pt x="1750878" y="696459"/>
                  <a:pt x="1749043" y="687917"/>
                  <a:pt x="1746926" y="679450"/>
                </a:cubicBezTo>
                <a:cubicBezTo>
                  <a:pt x="1750120" y="647510"/>
                  <a:pt x="1752464" y="610077"/>
                  <a:pt x="1759626" y="577850"/>
                </a:cubicBezTo>
                <a:cubicBezTo>
                  <a:pt x="1761078" y="571316"/>
                  <a:pt x="1763859" y="565150"/>
                  <a:pt x="1765976" y="558800"/>
                </a:cubicBezTo>
                <a:cubicBezTo>
                  <a:pt x="1763859" y="541867"/>
                  <a:pt x="1762679" y="524790"/>
                  <a:pt x="1759626" y="508000"/>
                </a:cubicBezTo>
                <a:cubicBezTo>
                  <a:pt x="1758429" y="501414"/>
                  <a:pt x="1753276" y="495643"/>
                  <a:pt x="1753276" y="488950"/>
                </a:cubicBezTo>
                <a:cubicBezTo>
                  <a:pt x="1753276" y="467678"/>
                  <a:pt x="1754843" y="446177"/>
                  <a:pt x="1759626" y="425450"/>
                </a:cubicBezTo>
                <a:cubicBezTo>
                  <a:pt x="1762005" y="415143"/>
                  <a:pt x="1784936" y="392716"/>
                  <a:pt x="1791376" y="387350"/>
                </a:cubicBezTo>
                <a:cubicBezTo>
                  <a:pt x="1843072" y="344270"/>
                  <a:pt x="1765460" y="417327"/>
                  <a:pt x="1848526" y="361950"/>
                </a:cubicBezTo>
                <a:cubicBezTo>
                  <a:pt x="1903121" y="325554"/>
                  <a:pt x="1834046" y="369190"/>
                  <a:pt x="1886626" y="342900"/>
                </a:cubicBezTo>
                <a:cubicBezTo>
                  <a:pt x="1897665" y="337380"/>
                  <a:pt x="1907587" y="329844"/>
                  <a:pt x="1918376" y="323850"/>
                </a:cubicBezTo>
                <a:cubicBezTo>
                  <a:pt x="1926651" y="319253"/>
                  <a:pt x="1935441" y="315638"/>
                  <a:pt x="1943776" y="311150"/>
                </a:cubicBezTo>
                <a:cubicBezTo>
                  <a:pt x="1962623" y="301001"/>
                  <a:pt x="2014478" y="270578"/>
                  <a:pt x="2039026" y="260350"/>
                </a:cubicBezTo>
                <a:cubicBezTo>
                  <a:pt x="2089533" y="239305"/>
                  <a:pt x="2062251" y="254251"/>
                  <a:pt x="2108876" y="241300"/>
                </a:cubicBezTo>
                <a:cubicBezTo>
                  <a:pt x="2136615" y="233595"/>
                  <a:pt x="2163788" y="223961"/>
                  <a:pt x="2191426" y="215900"/>
                </a:cubicBezTo>
                <a:cubicBezTo>
                  <a:pt x="2214594" y="209143"/>
                  <a:pt x="2238071" y="203480"/>
                  <a:pt x="2261276" y="196850"/>
                </a:cubicBezTo>
                <a:cubicBezTo>
                  <a:pt x="2361961" y="168083"/>
                  <a:pt x="2286873" y="186223"/>
                  <a:pt x="2381926" y="165100"/>
                </a:cubicBezTo>
                <a:cubicBezTo>
                  <a:pt x="2436959" y="167217"/>
                  <a:pt x="2492271" y="165531"/>
                  <a:pt x="2547026" y="171450"/>
                </a:cubicBezTo>
                <a:cubicBezTo>
                  <a:pt x="2571020" y="174044"/>
                  <a:pt x="2593045" y="186687"/>
                  <a:pt x="2616876" y="190500"/>
                </a:cubicBezTo>
                <a:cubicBezTo>
                  <a:pt x="2646212" y="195194"/>
                  <a:pt x="2676143" y="194733"/>
                  <a:pt x="2705776" y="196850"/>
                </a:cubicBezTo>
                <a:cubicBezTo>
                  <a:pt x="2717852" y="199265"/>
                  <a:pt x="2743559" y="203041"/>
                  <a:pt x="2756576" y="209550"/>
                </a:cubicBezTo>
                <a:cubicBezTo>
                  <a:pt x="2813051" y="237788"/>
                  <a:pt x="2726808" y="205652"/>
                  <a:pt x="2807376" y="234950"/>
                </a:cubicBezTo>
                <a:cubicBezTo>
                  <a:pt x="2819957" y="239525"/>
                  <a:pt x="2833502" y="241663"/>
                  <a:pt x="2845476" y="247650"/>
                </a:cubicBezTo>
                <a:cubicBezTo>
                  <a:pt x="2862409" y="256117"/>
                  <a:pt x="2878800" y="265768"/>
                  <a:pt x="2896276" y="273050"/>
                </a:cubicBezTo>
                <a:cubicBezTo>
                  <a:pt x="2919941" y="282910"/>
                  <a:pt x="2935980" y="276236"/>
                  <a:pt x="2959776" y="292100"/>
                </a:cubicBezTo>
                <a:cubicBezTo>
                  <a:pt x="2976959" y="303555"/>
                  <a:pt x="2984085" y="309443"/>
                  <a:pt x="3004226" y="317500"/>
                </a:cubicBezTo>
                <a:cubicBezTo>
                  <a:pt x="3016655" y="322472"/>
                  <a:pt x="3029626" y="325967"/>
                  <a:pt x="3042326" y="330200"/>
                </a:cubicBezTo>
                <a:cubicBezTo>
                  <a:pt x="3050793" y="336550"/>
                  <a:pt x="3058537" y="343999"/>
                  <a:pt x="3067726" y="349250"/>
                </a:cubicBezTo>
                <a:cubicBezTo>
                  <a:pt x="3073538" y="352571"/>
                  <a:pt x="3081207" y="351887"/>
                  <a:pt x="3086776" y="355600"/>
                </a:cubicBezTo>
                <a:cubicBezTo>
                  <a:pt x="3134342" y="387311"/>
                  <a:pt x="3079580" y="365901"/>
                  <a:pt x="3124876" y="381000"/>
                </a:cubicBezTo>
                <a:lnTo>
                  <a:pt x="3137576" y="431800"/>
                </a:lnTo>
                <a:cubicBezTo>
                  <a:pt x="3139693" y="440267"/>
                  <a:pt x="3142692" y="448560"/>
                  <a:pt x="3143926" y="457200"/>
                </a:cubicBezTo>
                <a:cubicBezTo>
                  <a:pt x="3151223" y="508276"/>
                  <a:pt x="3145543" y="487451"/>
                  <a:pt x="3156626" y="520700"/>
                </a:cubicBezTo>
                <a:cubicBezTo>
                  <a:pt x="3154509" y="539750"/>
                  <a:pt x="3160566" y="561679"/>
                  <a:pt x="3150276" y="577850"/>
                </a:cubicBezTo>
                <a:cubicBezTo>
                  <a:pt x="3143089" y="589144"/>
                  <a:pt x="3124876" y="586317"/>
                  <a:pt x="3112176" y="590550"/>
                </a:cubicBezTo>
                <a:cubicBezTo>
                  <a:pt x="3085886" y="599313"/>
                  <a:pt x="3098695" y="593187"/>
                  <a:pt x="3074076" y="609600"/>
                </a:cubicBezTo>
                <a:cubicBezTo>
                  <a:pt x="3058963" y="654940"/>
                  <a:pt x="3068802" y="636561"/>
                  <a:pt x="3048676" y="666750"/>
                </a:cubicBezTo>
                <a:cubicBezTo>
                  <a:pt x="3050793" y="745067"/>
                  <a:pt x="3049573" y="823545"/>
                  <a:pt x="3055026" y="901700"/>
                </a:cubicBezTo>
                <a:cubicBezTo>
                  <a:pt x="3055958" y="915055"/>
                  <a:pt x="3065101" y="926673"/>
                  <a:pt x="3067726" y="939800"/>
                </a:cubicBezTo>
                <a:cubicBezTo>
                  <a:pt x="3071959" y="960967"/>
                  <a:pt x="3073600" y="982822"/>
                  <a:pt x="3080426" y="1003300"/>
                </a:cubicBezTo>
                <a:cubicBezTo>
                  <a:pt x="3082543" y="1009650"/>
                  <a:pt x="3084937" y="1015914"/>
                  <a:pt x="3086776" y="1022350"/>
                </a:cubicBezTo>
                <a:cubicBezTo>
                  <a:pt x="3092754" y="1043275"/>
                  <a:pt x="3095111" y="1057676"/>
                  <a:pt x="3099476" y="1079500"/>
                </a:cubicBezTo>
                <a:cubicBezTo>
                  <a:pt x="3108173" y="1227342"/>
                  <a:pt x="3100719" y="1140862"/>
                  <a:pt x="3112176" y="1238250"/>
                </a:cubicBezTo>
                <a:cubicBezTo>
                  <a:pt x="3120795" y="1311514"/>
                  <a:pt x="3114160" y="1273572"/>
                  <a:pt x="3124876" y="1327150"/>
                </a:cubicBezTo>
                <a:cubicBezTo>
                  <a:pt x="3127312" y="1375875"/>
                  <a:pt x="3126878" y="1445108"/>
                  <a:pt x="3137576" y="1498600"/>
                </a:cubicBezTo>
                <a:cubicBezTo>
                  <a:pt x="3138889" y="1505164"/>
                  <a:pt x="3142003" y="1511239"/>
                  <a:pt x="3143926" y="1517650"/>
                </a:cubicBezTo>
                <a:cubicBezTo>
                  <a:pt x="3148354" y="1532410"/>
                  <a:pt x="3153161" y="1547085"/>
                  <a:pt x="3156626" y="1562100"/>
                </a:cubicBezTo>
                <a:cubicBezTo>
                  <a:pt x="3159521" y="1574645"/>
                  <a:pt x="3160183" y="1587631"/>
                  <a:pt x="3162976" y="1600200"/>
                </a:cubicBezTo>
                <a:cubicBezTo>
                  <a:pt x="3166214" y="1614772"/>
                  <a:pt x="3174967" y="1632296"/>
                  <a:pt x="3182026" y="1644650"/>
                </a:cubicBezTo>
                <a:cubicBezTo>
                  <a:pt x="3185812" y="1651276"/>
                  <a:pt x="3188767" y="1658932"/>
                  <a:pt x="3194726" y="1663700"/>
                </a:cubicBezTo>
                <a:cubicBezTo>
                  <a:pt x="3199953" y="1667881"/>
                  <a:pt x="3207426" y="1667933"/>
                  <a:pt x="3213776" y="1670050"/>
                </a:cubicBezTo>
                <a:cubicBezTo>
                  <a:pt x="3272211" y="1713876"/>
                  <a:pt x="3200750" y="1663537"/>
                  <a:pt x="3315376" y="1720850"/>
                </a:cubicBezTo>
                <a:cubicBezTo>
                  <a:pt x="3341974" y="1734149"/>
                  <a:pt x="3375433" y="1752541"/>
                  <a:pt x="3404276" y="1758950"/>
                </a:cubicBezTo>
                <a:cubicBezTo>
                  <a:pt x="3425042" y="1763565"/>
                  <a:pt x="3446739" y="1762144"/>
                  <a:pt x="3467776" y="1765300"/>
                </a:cubicBezTo>
                <a:cubicBezTo>
                  <a:pt x="3489123" y="1768502"/>
                  <a:pt x="3510109" y="1773767"/>
                  <a:pt x="3531276" y="1778000"/>
                </a:cubicBezTo>
                <a:cubicBezTo>
                  <a:pt x="3601852" y="1776432"/>
                  <a:pt x="4115175" y="1772684"/>
                  <a:pt x="4305976" y="1752600"/>
                </a:cubicBezTo>
                <a:cubicBezTo>
                  <a:pt x="4319289" y="1751199"/>
                  <a:pt x="4331254" y="1743747"/>
                  <a:pt x="4344076" y="1739900"/>
                </a:cubicBezTo>
                <a:cubicBezTo>
                  <a:pt x="4352435" y="1737392"/>
                  <a:pt x="4361085" y="1735948"/>
                  <a:pt x="4369476" y="1733550"/>
                </a:cubicBezTo>
                <a:cubicBezTo>
                  <a:pt x="4375912" y="1731711"/>
                  <a:pt x="4382090" y="1729039"/>
                  <a:pt x="4388526" y="1727200"/>
                </a:cubicBezTo>
                <a:cubicBezTo>
                  <a:pt x="4396917" y="1724802"/>
                  <a:pt x="4405647" y="1723610"/>
                  <a:pt x="4413926" y="1720850"/>
                </a:cubicBezTo>
                <a:cubicBezTo>
                  <a:pt x="4424740" y="1717245"/>
                  <a:pt x="4434473" y="1710251"/>
                  <a:pt x="4445676" y="1708150"/>
                </a:cubicBezTo>
                <a:cubicBezTo>
                  <a:pt x="4468655" y="1703841"/>
                  <a:pt x="4492307" y="1704532"/>
                  <a:pt x="4515526" y="1701800"/>
                </a:cubicBezTo>
                <a:cubicBezTo>
                  <a:pt x="4542034" y="1698681"/>
                  <a:pt x="4559642" y="1693779"/>
                  <a:pt x="4585376" y="1689100"/>
                </a:cubicBezTo>
                <a:cubicBezTo>
                  <a:pt x="4598044" y="1686797"/>
                  <a:pt x="4610907" y="1685543"/>
                  <a:pt x="4623476" y="1682750"/>
                </a:cubicBezTo>
                <a:cubicBezTo>
                  <a:pt x="4643040" y="1678403"/>
                  <a:pt x="4648513" y="1672328"/>
                  <a:pt x="4667926" y="1663700"/>
                </a:cubicBezTo>
                <a:cubicBezTo>
                  <a:pt x="4678342" y="1659071"/>
                  <a:pt x="4689003" y="1655002"/>
                  <a:pt x="4699676" y="1651000"/>
                </a:cubicBezTo>
                <a:cubicBezTo>
                  <a:pt x="4705943" y="1648650"/>
                  <a:pt x="4712290" y="1646489"/>
                  <a:pt x="4718726" y="1644650"/>
                </a:cubicBezTo>
                <a:cubicBezTo>
                  <a:pt x="4727117" y="1642252"/>
                  <a:pt x="4736104" y="1641738"/>
                  <a:pt x="4744126" y="1638300"/>
                </a:cubicBezTo>
                <a:cubicBezTo>
                  <a:pt x="4765878" y="1628978"/>
                  <a:pt x="4784421" y="1611191"/>
                  <a:pt x="4807626" y="1606550"/>
                </a:cubicBezTo>
                <a:cubicBezTo>
                  <a:pt x="4845940" y="1598887"/>
                  <a:pt x="4829137" y="1603613"/>
                  <a:pt x="4858426" y="1593850"/>
                </a:cubicBezTo>
                <a:cubicBezTo>
                  <a:pt x="4864785" y="1542981"/>
                  <a:pt x="4870136" y="1480086"/>
                  <a:pt x="4883826" y="1428750"/>
                </a:cubicBezTo>
                <a:cubicBezTo>
                  <a:pt x="4886763" y="1417736"/>
                  <a:pt x="4893251" y="1407918"/>
                  <a:pt x="4896526" y="1397000"/>
                </a:cubicBezTo>
                <a:cubicBezTo>
                  <a:pt x="4905968" y="1365526"/>
                  <a:pt x="4913563" y="1333528"/>
                  <a:pt x="4921926" y="1301750"/>
                </a:cubicBezTo>
                <a:cubicBezTo>
                  <a:pt x="4924147" y="1293310"/>
                  <a:pt x="4926841" y="1284958"/>
                  <a:pt x="4928276" y="1276350"/>
                </a:cubicBezTo>
                <a:lnTo>
                  <a:pt x="4934626" y="1238250"/>
                </a:lnTo>
                <a:cubicBezTo>
                  <a:pt x="4925283" y="1191533"/>
                  <a:pt x="4937256" y="1212487"/>
                  <a:pt x="4890176" y="1181100"/>
                </a:cubicBezTo>
                <a:lnTo>
                  <a:pt x="4871126" y="1168400"/>
                </a:lnTo>
                <a:cubicBezTo>
                  <a:pt x="4866893" y="1162050"/>
                  <a:pt x="4861839" y="1156176"/>
                  <a:pt x="4858426" y="1149350"/>
                </a:cubicBezTo>
                <a:cubicBezTo>
                  <a:pt x="4835140" y="1102777"/>
                  <a:pt x="4858316" y="979659"/>
                  <a:pt x="4858426" y="977900"/>
                </a:cubicBezTo>
                <a:cubicBezTo>
                  <a:pt x="4861188" y="933714"/>
                  <a:pt x="4861113" y="938090"/>
                  <a:pt x="4871126" y="908050"/>
                </a:cubicBezTo>
                <a:cubicBezTo>
                  <a:pt x="4872129" y="894003"/>
                  <a:pt x="4869393" y="828965"/>
                  <a:pt x="4883826" y="800100"/>
                </a:cubicBezTo>
                <a:cubicBezTo>
                  <a:pt x="4887239" y="793274"/>
                  <a:pt x="4892293" y="787400"/>
                  <a:pt x="4896526" y="781050"/>
                </a:cubicBezTo>
                <a:cubicBezTo>
                  <a:pt x="4890176" y="762000"/>
                  <a:pt x="4881177" y="743637"/>
                  <a:pt x="4877476" y="723900"/>
                </a:cubicBezTo>
                <a:cubicBezTo>
                  <a:pt x="4871126" y="690033"/>
                  <a:pt x="4869322" y="654989"/>
                  <a:pt x="4858426" y="622300"/>
                </a:cubicBezTo>
                <a:cubicBezTo>
                  <a:pt x="4856013" y="615060"/>
                  <a:pt x="4845239" y="614486"/>
                  <a:pt x="4839376" y="609600"/>
                </a:cubicBezTo>
                <a:cubicBezTo>
                  <a:pt x="4800761" y="577421"/>
                  <a:pt x="4841926" y="601350"/>
                  <a:pt x="4794926" y="577850"/>
                </a:cubicBezTo>
                <a:cubicBezTo>
                  <a:pt x="4790693" y="563033"/>
                  <a:pt x="4787099" y="548019"/>
                  <a:pt x="4782226" y="533400"/>
                </a:cubicBezTo>
                <a:cubicBezTo>
                  <a:pt x="4778621" y="522586"/>
                  <a:pt x="4769919" y="513042"/>
                  <a:pt x="4769526" y="501650"/>
                </a:cubicBezTo>
                <a:cubicBezTo>
                  <a:pt x="4767774" y="450836"/>
                  <a:pt x="4773759" y="400050"/>
                  <a:pt x="4775876" y="349250"/>
                </a:cubicBezTo>
                <a:cubicBezTo>
                  <a:pt x="4822443" y="357717"/>
                  <a:pt x="4868750" y="367764"/>
                  <a:pt x="4915576" y="374650"/>
                </a:cubicBezTo>
                <a:cubicBezTo>
                  <a:pt x="4940793" y="378358"/>
                  <a:pt x="4966522" y="377556"/>
                  <a:pt x="4991776" y="381000"/>
                </a:cubicBezTo>
                <a:cubicBezTo>
                  <a:pt x="5013164" y="383917"/>
                  <a:pt x="5033961" y="390290"/>
                  <a:pt x="5055276" y="393700"/>
                </a:cubicBezTo>
                <a:cubicBezTo>
                  <a:pt x="5086905" y="398761"/>
                  <a:pt x="5118841" y="401706"/>
                  <a:pt x="5150526" y="406400"/>
                </a:cubicBezTo>
                <a:cubicBezTo>
                  <a:pt x="5175998" y="410174"/>
                  <a:pt x="5201122" y="416357"/>
                  <a:pt x="5226726" y="419100"/>
                </a:cubicBezTo>
                <a:cubicBezTo>
                  <a:pt x="5260466" y="422715"/>
                  <a:pt x="5294459" y="423333"/>
                  <a:pt x="5328326" y="425450"/>
                </a:cubicBezTo>
                <a:cubicBezTo>
                  <a:pt x="5470143" y="423333"/>
                  <a:pt x="5611949" y="417822"/>
                  <a:pt x="5753776" y="419100"/>
                </a:cubicBezTo>
                <a:cubicBezTo>
                  <a:pt x="5967979" y="421030"/>
                  <a:pt x="5953751" y="420454"/>
                  <a:pt x="6077626" y="438150"/>
                </a:cubicBezTo>
                <a:cubicBezTo>
                  <a:pt x="6149426" y="462083"/>
                  <a:pt x="6070135" y="437615"/>
                  <a:pt x="6255426" y="450850"/>
                </a:cubicBezTo>
                <a:cubicBezTo>
                  <a:pt x="6262102" y="451327"/>
                  <a:pt x="6268126" y="455083"/>
                  <a:pt x="6274476" y="457200"/>
                </a:cubicBezTo>
                <a:cubicBezTo>
                  <a:pt x="6272359" y="497417"/>
                  <a:pt x="6273567" y="537947"/>
                  <a:pt x="6268126" y="577850"/>
                </a:cubicBezTo>
                <a:cubicBezTo>
                  <a:pt x="6267095" y="585412"/>
                  <a:pt x="6261169" y="591874"/>
                  <a:pt x="6255426" y="596900"/>
                </a:cubicBezTo>
                <a:cubicBezTo>
                  <a:pt x="6243939" y="606951"/>
                  <a:pt x="6230026" y="613833"/>
                  <a:pt x="6217326" y="622300"/>
                </a:cubicBezTo>
                <a:cubicBezTo>
                  <a:pt x="6210976" y="626533"/>
                  <a:pt x="6203672" y="629604"/>
                  <a:pt x="6198276" y="635000"/>
                </a:cubicBezTo>
                <a:lnTo>
                  <a:pt x="6179226" y="654050"/>
                </a:lnTo>
                <a:cubicBezTo>
                  <a:pt x="6162573" y="704009"/>
                  <a:pt x="6166583" y="684119"/>
                  <a:pt x="6179226" y="781050"/>
                </a:cubicBezTo>
                <a:cubicBezTo>
                  <a:pt x="6180957" y="794325"/>
                  <a:pt x="6187693" y="806450"/>
                  <a:pt x="6191926" y="819150"/>
                </a:cubicBezTo>
                <a:lnTo>
                  <a:pt x="6198276" y="838200"/>
                </a:lnTo>
                <a:cubicBezTo>
                  <a:pt x="6200393" y="897467"/>
                  <a:pt x="6201589" y="956773"/>
                  <a:pt x="6204626" y="1016000"/>
                </a:cubicBezTo>
                <a:cubicBezTo>
                  <a:pt x="6205823" y="1039349"/>
                  <a:pt x="6210976" y="1062471"/>
                  <a:pt x="6210976" y="1085850"/>
                </a:cubicBezTo>
                <a:cubicBezTo>
                  <a:pt x="6210976" y="1138809"/>
                  <a:pt x="6206743" y="1191683"/>
                  <a:pt x="6204626" y="1244600"/>
                </a:cubicBezTo>
                <a:cubicBezTo>
                  <a:pt x="6212723" y="1357952"/>
                  <a:pt x="6215096" y="1343436"/>
                  <a:pt x="6204626" y="1479550"/>
                </a:cubicBezTo>
                <a:cubicBezTo>
                  <a:pt x="6204113" y="1486224"/>
                  <a:pt x="6200393" y="1492250"/>
                  <a:pt x="6198276" y="1498600"/>
                </a:cubicBezTo>
                <a:cubicBezTo>
                  <a:pt x="6200393" y="1515533"/>
                  <a:pt x="6200136" y="1532936"/>
                  <a:pt x="6204626" y="1549400"/>
                </a:cubicBezTo>
                <a:cubicBezTo>
                  <a:pt x="6206634" y="1556763"/>
                  <a:pt x="6211930" y="1563054"/>
                  <a:pt x="6217326" y="1568450"/>
                </a:cubicBezTo>
                <a:cubicBezTo>
                  <a:pt x="6242306" y="1593430"/>
                  <a:pt x="6243173" y="1584549"/>
                  <a:pt x="6274476" y="1600200"/>
                </a:cubicBezTo>
                <a:cubicBezTo>
                  <a:pt x="6281302" y="1603613"/>
                  <a:pt x="6287316" y="1608464"/>
                  <a:pt x="6293526" y="1612900"/>
                </a:cubicBezTo>
                <a:cubicBezTo>
                  <a:pt x="6297389" y="1615659"/>
                  <a:pt x="6330053" y="1641129"/>
                  <a:pt x="6337976" y="1644650"/>
                </a:cubicBezTo>
                <a:cubicBezTo>
                  <a:pt x="6375529" y="1661340"/>
                  <a:pt x="6403560" y="1661131"/>
                  <a:pt x="6445926" y="1670050"/>
                </a:cubicBezTo>
                <a:cubicBezTo>
                  <a:pt x="6463006" y="1673646"/>
                  <a:pt x="6479659" y="1679093"/>
                  <a:pt x="6496726" y="1682750"/>
                </a:cubicBezTo>
                <a:cubicBezTo>
                  <a:pt x="6536970" y="1691374"/>
                  <a:pt x="6567520" y="1691825"/>
                  <a:pt x="6611026" y="1695450"/>
                </a:cubicBezTo>
                <a:cubicBezTo>
                  <a:pt x="6653359" y="1693333"/>
                  <a:pt x="6695919" y="1693958"/>
                  <a:pt x="6738026" y="1689100"/>
                </a:cubicBezTo>
                <a:cubicBezTo>
                  <a:pt x="6751325" y="1687566"/>
                  <a:pt x="6763139" y="1679647"/>
                  <a:pt x="6776126" y="1676400"/>
                </a:cubicBezTo>
                <a:cubicBezTo>
                  <a:pt x="6788617" y="1673277"/>
                  <a:pt x="6801657" y="1672843"/>
                  <a:pt x="6814226" y="1670050"/>
                </a:cubicBezTo>
                <a:cubicBezTo>
                  <a:pt x="6820760" y="1668598"/>
                  <a:pt x="6826782" y="1665323"/>
                  <a:pt x="6833276" y="1663700"/>
                </a:cubicBezTo>
                <a:cubicBezTo>
                  <a:pt x="6843747" y="1661082"/>
                  <a:pt x="6854509" y="1659777"/>
                  <a:pt x="6865026" y="1657350"/>
                </a:cubicBezTo>
                <a:cubicBezTo>
                  <a:pt x="6882033" y="1653425"/>
                  <a:pt x="6898506" y="1646815"/>
                  <a:pt x="6915826" y="1644650"/>
                </a:cubicBezTo>
                <a:cubicBezTo>
                  <a:pt x="6956947" y="1639510"/>
                  <a:pt x="7002955" y="1634460"/>
                  <a:pt x="7042826" y="1625600"/>
                </a:cubicBezTo>
                <a:cubicBezTo>
                  <a:pt x="7055894" y="1622696"/>
                  <a:pt x="7067768" y="1615367"/>
                  <a:pt x="7080926" y="1612900"/>
                </a:cubicBezTo>
                <a:cubicBezTo>
                  <a:pt x="7126563" y="1604343"/>
                  <a:pt x="7286791" y="1600618"/>
                  <a:pt x="7296826" y="1600200"/>
                </a:cubicBezTo>
                <a:lnTo>
                  <a:pt x="7353976" y="1581150"/>
                </a:lnTo>
                <a:lnTo>
                  <a:pt x="7373026" y="1574800"/>
                </a:lnTo>
                <a:cubicBezTo>
                  <a:pt x="7377259" y="1568450"/>
                  <a:pt x="7380330" y="1561146"/>
                  <a:pt x="7385726" y="1555750"/>
                </a:cubicBezTo>
                <a:cubicBezTo>
                  <a:pt x="7391122" y="1550354"/>
                  <a:pt x="7399890" y="1548913"/>
                  <a:pt x="7404776" y="1543050"/>
                </a:cubicBezTo>
                <a:cubicBezTo>
                  <a:pt x="7445059" y="1494711"/>
                  <a:pt x="7390114" y="1535892"/>
                  <a:pt x="7436526" y="1504950"/>
                </a:cubicBezTo>
                <a:cubicBezTo>
                  <a:pt x="7438643" y="1498600"/>
                  <a:pt x="7441037" y="1492336"/>
                  <a:pt x="7442876" y="1485900"/>
                </a:cubicBezTo>
                <a:cubicBezTo>
                  <a:pt x="7445274" y="1477509"/>
                  <a:pt x="7446162" y="1468672"/>
                  <a:pt x="7449226" y="1460500"/>
                </a:cubicBezTo>
                <a:cubicBezTo>
                  <a:pt x="7452550" y="1451637"/>
                  <a:pt x="7458197" y="1443801"/>
                  <a:pt x="7461926" y="1435100"/>
                </a:cubicBezTo>
                <a:cubicBezTo>
                  <a:pt x="7477278" y="1399280"/>
                  <a:pt x="7458514" y="1433614"/>
                  <a:pt x="7474626" y="1390650"/>
                </a:cubicBezTo>
                <a:cubicBezTo>
                  <a:pt x="7477950" y="1381787"/>
                  <a:pt x="7483810" y="1374039"/>
                  <a:pt x="7487326" y="1365250"/>
                </a:cubicBezTo>
                <a:cubicBezTo>
                  <a:pt x="7492298" y="1352821"/>
                  <a:pt x="7495793" y="1339850"/>
                  <a:pt x="7500026" y="1327150"/>
                </a:cubicBezTo>
                <a:cubicBezTo>
                  <a:pt x="7502143" y="1320800"/>
                  <a:pt x="7502663" y="1313669"/>
                  <a:pt x="7506376" y="1308100"/>
                </a:cubicBezTo>
                <a:lnTo>
                  <a:pt x="7519076" y="1289050"/>
                </a:lnTo>
                <a:cubicBezTo>
                  <a:pt x="7521193" y="1276350"/>
                  <a:pt x="7522633" y="1263519"/>
                  <a:pt x="7525426" y="1250950"/>
                </a:cubicBezTo>
                <a:cubicBezTo>
                  <a:pt x="7526878" y="1244416"/>
                  <a:pt x="7531776" y="1238593"/>
                  <a:pt x="7531776" y="1231900"/>
                </a:cubicBezTo>
                <a:cubicBezTo>
                  <a:pt x="7531776" y="1164134"/>
                  <a:pt x="7529292" y="1096356"/>
                  <a:pt x="7525426" y="1028700"/>
                </a:cubicBezTo>
                <a:cubicBezTo>
                  <a:pt x="7525044" y="1022017"/>
                  <a:pt x="7522069" y="1015637"/>
                  <a:pt x="7519076" y="1009650"/>
                </a:cubicBezTo>
                <a:cubicBezTo>
                  <a:pt x="7515663" y="1002824"/>
                  <a:pt x="7510609" y="996950"/>
                  <a:pt x="7506376" y="990600"/>
                </a:cubicBezTo>
                <a:cubicBezTo>
                  <a:pt x="7498815" y="952795"/>
                  <a:pt x="7496693" y="946951"/>
                  <a:pt x="7493676" y="901700"/>
                </a:cubicBezTo>
                <a:cubicBezTo>
                  <a:pt x="7483673" y="751662"/>
                  <a:pt x="7501900" y="812071"/>
                  <a:pt x="7480976" y="749300"/>
                </a:cubicBezTo>
                <a:cubicBezTo>
                  <a:pt x="7475429" y="699376"/>
                  <a:pt x="7477262" y="700836"/>
                  <a:pt x="7468276" y="660400"/>
                </a:cubicBezTo>
                <a:cubicBezTo>
                  <a:pt x="7466383" y="651881"/>
                  <a:pt x="7464831" y="643230"/>
                  <a:pt x="7461926" y="635000"/>
                </a:cubicBezTo>
                <a:cubicBezTo>
                  <a:pt x="7452114" y="607199"/>
                  <a:pt x="7439499" y="580419"/>
                  <a:pt x="7430176" y="552450"/>
                </a:cubicBezTo>
                <a:cubicBezTo>
                  <a:pt x="7416248" y="510666"/>
                  <a:pt x="7420799" y="513179"/>
                  <a:pt x="7392076" y="476250"/>
                </a:cubicBezTo>
                <a:cubicBezTo>
                  <a:pt x="7382331" y="463721"/>
                  <a:pt x="7368004" y="452054"/>
                  <a:pt x="7353976" y="444500"/>
                </a:cubicBezTo>
                <a:cubicBezTo>
                  <a:pt x="7333140" y="433280"/>
                  <a:pt x="7313681" y="417391"/>
                  <a:pt x="7290476" y="412750"/>
                </a:cubicBezTo>
                <a:cubicBezTo>
                  <a:pt x="7269309" y="408517"/>
                  <a:pt x="7247751" y="405910"/>
                  <a:pt x="7226976" y="400050"/>
                </a:cubicBezTo>
                <a:cubicBezTo>
                  <a:pt x="7165118" y="382603"/>
                  <a:pt x="7104732" y="360176"/>
                  <a:pt x="7042826" y="342900"/>
                </a:cubicBezTo>
                <a:cubicBezTo>
                  <a:pt x="6977307" y="324616"/>
                  <a:pt x="6931922" y="321184"/>
                  <a:pt x="6865026" y="311150"/>
                </a:cubicBezTo>
                <a:cubicBezTo>
                  <a:pt x="6852293" y="309240"/>
                  <a:pt x="6839594" y="307103"/>
                  <a:pt x="6826926" y="304800"/>
                </a:cubicBezTo>
                <a:cubicBezTo>
                  <a:pt x="6816307" y="302869"/>
                  <a:pt x="6805870" y="299908"/>
                  <a:pt x="6795176" y="298450"/>
                </a:cubicBezTo>
                <a:cubicBezTo>
                  <a:pt x="6759277" y="293555"/>
                  <a:pt x="6723014" y="291401"/>
                  <a:pt x="6687226" y="285750"/>
                </a:cubicBezTo>
                <a:cubicBezTo>
                  <a:pt x="6463829" y="250477"/>
                  <a:pt x="6640367" y="266116"/>
                  <a:pt x="6458626" y="254000"/>
                </a:cubicBezTo>
                <a:lnTo>
                  <a:pt x="5753776" y="266700"/>
                </a:lnTo>
                <a:cubicBezTo>
                  <a:pt x="5655259" y="268991"/>
                  <a:pt x="5667453" y="268387"/>
                  <a:pt x="5601376" y="279400"/>
                </a:cubicBezTo>
                <a:lnTo>
                  <a:pt x="5194976" y="260350"/>
                </a:lnTo>
                <a:cubicBezTo>
                  <a:pt x="5175837" y="259301"/>
                  <a:pt x="5156492" y="258355"/>
                  <a:pt x="5137826" y="254000"/>
                </a:cubicBezTo>
                <a:cubicBezTo>
                  <a:pt x="5092807" y="243495"/>
                  <a:pt x="5049849" y="224753"/>
                  <a:pt x="5004476" y="215900"/>
                </a:cubicBezTo>
                <a:cubicBezTo>
                  <a:pt x="4962719" y="207752"/>
                  <a:pt x="4919740" y="208077"/>
                  <a:pt x="4877476" y="203200"/>
                </a:cubicBezTo>
                <a:cubicBezTo>
                  <a:pt x="4696457" y="182313"/>
                  <a:pt x="5152805" y="221713"/>
                  <a:pt x="4731426" y="190500"/>
                </a:cubicBezTo>
                <a:cubicBezTo>
                  <a:pt x="4710212" y="188929"/>
                  <a:pt x="4689020" y="186901"/>
                  <a:pt x="4667926" y="184150"/>
                </a:cubicBezTo>
                <a:cubicBezTo>
                  <a:pt x="4640319" y="180549"/>
                  <a:pt x="4613213" y="171906"/>
                  <a:pt x="4585376" y="171450"/>
                </a:cubicBezTo>
                <a:cubicBezTo>
                  <a:pt x="4225585" y="165552"/>
                  <a:pt x="3865709" y="167217"/>
                  <a:pt x="3505876" y="165100"/>
                </a:cubicBezTo>
                <a:cubicBezTo>
                  <a:pt x="3497409" y="162983"/>
                  <a:pt x="3489062" y="160311"/>
                  <a:pt x="3480476" y="158750"/>
                </a:cubicBezTo>
                <a:cubicBezTo>
                  <a:pt x="3465750" y="156073"/>
                  <a:pt x="3450867" y="154336"/>
                  <a:pt x="3436026" y="152400"/>
                </a:cubicBezTo>
                <a:lnTo>
                  <a:pt x="3334426" y="139700"/>
                </a:lnTo>
                <a:cubicBezTo>
                  <a:pt x="3100577" y="106293"/>
                  <a:pt x="3242963" y="121664"/>
                  <a:pt x="3105826" y="107950"/>
                </a:cubicBezTo>
                <a:cubicBezTo>
                  <a:pt x="3054748" y="95180"/>
                  <a:pt x="3106924" y="107142"/>
                  <a:pt x="3029626" y="95250"/>
                </a:cubicBezTo>
                <a:cubicBezTo>
                  <a:pt x="3018959" y="93609"/>
                  <a:pt x="3008560" y="90426"/>
                  <a:pt x="2997876" y="88900"/>
                </a:cubicBezTo>
                <a:cubicBezTo>
                  <a:pt x="2978901" y="86189"/>
                  <a:pt x="2959776" y="84667"/>
                  <a:pt x="2940726" y="82550"/>
                </a:cubicBezTo>
                <a:cubicBezTo>
                  <a:pt x="2915326" y="76200"/>
                  <a:pt x="2890084" y="69180"/>
                  <a:pt x="2864526" y="63500"/>
                </a:cubicBezTo>
                <a:cubicBezTo>
                  <a:pt x="2845476" y="59267"/>
                  <a:pt x="2826308" y="55533"/>
                  <a:pt x="2807376" y="50800"/>
                </a:cubicBezTo>
                <a:cubicBezTo>
                  <a:pt x="2800882" y="49177"/>
                  <a:pt x="2794974" y="45232"/>
                  <a:pt x="2788326" y="44450"/>
                </a:cubicBezTo>
                <a:cubicBezTo>
                  <a:pt x="2758821" y="40979"/>
                  <a:pt x="2729059" y="40217"/>
                  <a:pt x="2699426" y="38100"/>
                </a:cubicBezTo>
                <a:cubicBezTo>
                  <a:pt x="2663443" y="31750"/>
                  <a:pt x="2627922" y="21653"/>
                  <a:pt x="2591476" y="19050"/>
                </a:cubicBezTo>
                <a:cubicBezTo>
                  <a:pt x="2470626" y="10418"/>
                  <a:pt x="2532024" y="16626"/>
                  <a:pt x="2407326" y="0"/>
                </a:cubicBezTo>
                <a:lnTo>
                  <a:pt x="1689776" y="12700"/>
                </a:lnTo>
                <a:cubicBezTo>
                  <a:pt x="1662186" y="13357"/>
                  <a:pt x="1634582" y="15403"/>
                  <a:pt x="1607226" y="19050"/>
                </a:cubicBezTo>
                <a:cubicBezTo>
                  <a:pt x="1571007" y="23879"/>
                  <a:pt x="1535788" y="36696"/>
                  <a:pt x="1499276" y="38100"/>
                </a:cubicBezTo>
                <a:lnTo>
                  <a:pt x="1334176" y="44450"/>
                </a:lnTo>
                <a:cubicBezTo>
                  <a:pt x="1302426" y="48683"/>
                  <a:pt x="1270775" y="53738"/>
                  <a:pt x="1238926" y="57150"/>
                </a:cubicBezTo>
                <a:cubicBezTo>
                  <a:pt x="1211485" y="60090"/>
                  <a:pt x="1183697" y="59597"/>
                  <a:pt x="1156376" y="63500"/>
                </a:cubicBezTo>
                <a:cubicBezTo>
                  <a:pt x="1139097" y="65968"/>
                  <a:pt x="1122668" y="72664"/>
                  <a:pt x="1105576" y="76200"/>
                </a:cubicBezTo>
                <a:cubicBezTo>
                  <a:pt x="1061265" y="85368"/>
                  <a:pt x="1016557" y="92532"/>
                  <a:pt x="972226" y="101600"/>
                </a:cubicBezTo>
                <a:cubicBezTo>
                  <a:pt x="879093" y="120650"/>
                  <a:pt x="786594" y="143122"/>
                  <a:pt x="692826" y="158750"/>
                </a:cubicBezTo>
                <a:cubicBezTo>
                  <a:pt x="667426" y="162983"/>
                  <a:pt x="641876" y="166400"/>
                  <a:pt x="616626" y="171450"/>
                </a:cubicBezTo>
                <a:cubicBezTo>
                  <a:pt x="599510" y="174873"/>
                  <a:pt x="582509" y="179017"/>
                  <a:pt x="565826" y="184150"/>
                </a:cubicBezTo>
                <a:cubicBezTo>
                  <a:pt x="554931" y="187502"/>
                  <a:pt x="544788" y="192955"/>
                  <a:pt x="534076" y="196850"/>
                </a:cubicBezTo>
                <a:cubicBezTo>
                  <a:pt x="500064" y="209218"/>
                  <a:pt x="500900" y="208319"/>
                  <a:pt x="470576" y="215900"/>
                </a:cubicBezTo>
                <a:cubicBezTo>
                  <a:pt x="464226" y="220133"/>
                  <a:pt x="458541" y="225594"/>
                  <a:pt x="451526" y="228600"/>
                </a:cubicBezTo>
                <a:cubicBezTo>
                  <a:pt x="389021" y="255388"/>
                  <a:pt x="464218" y="211369"/>
                  <a:pt x="400726" y="247650"/>
                </a:cubicBezTo>
                <a:cubicBezTo>
                  <a:pt x="379294" y="259897"/>
                  <a:pt x="356973" y="270939"/>
                  <a:pt x="337226" y="285750"/>
                </a:cubicBezTo>
                <a:cubicBezTo>
                  <a:pt x="305721" y="309379"/>
                  <a:pt x="320632" y="298929"/>
                  <a:pt x="292776" y="317500"/>
                </a:cubicBezTo>
                <a:cubicBezTo>
                  <a:pt x="276605" y="366012"/>
                  <a:pt x="285367" y="368124"/>
                  <a:pt x="254676" y="393700"/>
                </a:cubicBezTo>
                <a:cubicBezTo>
                  <a:pt x="248813" y="398586"/>
                  <a:pt x="242936" y="404207"/>
                  <a:pt x="235626" y="406400"/>
                </a:cubicBezTo>
                <a:cubicBezTo>
                  <a:pt x="221290" y="410701"/>
                  <a:pt x="205993" y="410633"/>
                  <a:pt x="191176" y="412750"/>
                </a:cubicBezTo>
                <a:cubicBezTo>
                  <a:pt x="182709" y="416983"/>
                  <a:pt x="172469" y="418757"/>
                  <a:pt x="165776" y="425450"/>
                </a:cubicBezTo>
                <a:cubicBezTo>
                  <a:pt x="151763" y="439463"/>
                  <a:pt x="146726" y="473075"/>
                  <a:pt x="140376" y="488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70910"/>
          <a:stretch/>
        </p:blipFill>
        <p:spPr>
          <a:xfrm>
            <a:off x="739437" y="1715987"/>
            <a:ext cx="8238621" cy="12858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64783" r="94524" b="25305"/>
          <a:stretch/>
        </p:blipFill>
        <p:spPr>
          <a:xfrm>
            <a:off x="838184" y="2191366"/>
            <a:ext cx="451188" cy="4381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5391150"/>
            <a:ext cx="4953000" cy="13095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47644" t="31087" b="18224"/>
          <a:stretch/>
        </p:blipFill>
        <p:spPr>
          <a:xfrm>
            <a:off x="885319" y="3757220"/>
            <a:ext cx="3977670" cy="159106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53407"/>
          <a:stretch/>
        </p:blipFill>
        <p:spPr>
          <a:xfrm>
            <a:off x="8447340" y="1925954"/>
            <a:ext cx="3542014" cy="31407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4200" y="5476875"/>
            <a:ext cx="3076575" cy="122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89" y="3066150"/>
            <a:ext cx="8658225" cy="5540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80260" y="3343162"/>
            <a:ext cx="2582227" cy="277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35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robot SCARA – Vérification géométrique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97344"/>
            <a:ext cx="11115675" cy="4540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24050" y="2400300"/>
            <a:ext cx="3731376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4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</a:t>
            </a:r>
            <a:r>
              <a:rPr lang="fr-FR" dirty="0"/>
              <a:t>robot  </a:t>
            </a:r>
            <a:r>
              <a:rPr lang="fr-FR" dirty="0" err="1"/>
              <a:t>robot</a:t>
            </a:r>
            <a:r>
              <a:rPr lang="fr-FR" dirty="0"/>
              <a:t> </a:t>
            </a:r>
            <a:r>
              <a:rPr lang="fr-FR" dirty="0" err="1"/>
              <a:t>Stäubli</a:t>
            </a:r>
            <a:r>
              <a:rPr lang="fr-FR" dirty="0"/>
              <a:t> RX-90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7" y="1779630"/>
            <a:ext cx="9725026" cy="29403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35" y="2666078"/>
            <a:ext cx="10393141" cy="2894463"/>
          </a:xfrm>
          <a:prstGeom prst="rect">
            <a:avLst/>
          </a:prstGeom>
        </p:spPr>
      </p:pic>
      <p:sp>
        <p:nvSpPr>
          <p:cNvPr id="5" name="Forme libre 4"/>
          <p:cNvSpPr/>
          <p:nvPr/>
        </p:nvSpPr>
        <p:spPr>
          <a:xfrm>
            <a:off x="1729946" y="2563947"/>
            <a:ext cx="9407611" cy="2955404"/>
          </a:xfrm>
          <a:custGeom>
            <a:avLst/>
            <a:gdLst>
              <a:gd name="connsiteX0" fmla="*/ 0 w 9407611"/>
              <a:gd name="connsiteY0" fmla="*/ 205946 h 2924432"/>
              <a:gd name="connsiteX1" fmla="*/ 16476 w 9407611"/>
              <a:gd name="connsiteY1" fmla="*/ 963827 h 2924432"/>
              <a:gd name="connsiteX2" fmla="*/ 156519 w 9407611"/>
              <a:gd name="connsiteY2" fmla="*/ 1301578 h 2924432"/>
              <a:gd name="connsiteX3" fmla="*/ 98854 w 9407611"/>
              <a:gd name="connsiteY3" fmla="*/ 1746422 h 2924432"/>
              <a:gd name="connsiteX4" fmla="*/ 32951 w 9407611"/>
              <a:gd name="connsiteY4" fmla="*/ 2331308 h 2924432"/>
              <a:gd name="connsiteX5" fmla="*/ 16476 w 9407611"/>
              <a:gd name="connsiteY5" fmla="*/ 2619632 h 2924432"/>
              <a:gd name="connsiteX6" fmla="*/ 238897 w 9407611"/>
              <a:gd name="connsiteY6" fmla="*/ 2924432 h 2924432"/>
              <a:gd name="connsiteX7" fmla="*/ 2125362 w 9407611"/>
              <a:gd name="connsiteY7" fmla="*/ 2907957 h 2924432"/>
              <a:gd name="connsiteX8" fmla="*/ 2183027 w 9407611"/>
              <a:gd name="connsiteY8" fmla="*/ 2784389 h 2924432"/>
              <a:gd name="connsiteX9" fmla="*/ 2240692 w 9407611"/>
              <a:gd name="connsiteY9" fmla="*/ 2042984 h 2924432"/>
              <a:gd name="connsiteX10" fmla="*/ 2183027 w 9407611"/>
              <a:gd name="connsiteY10" fmla="*/ 1754659 h 2924432"/>
              <a:gd name="connsiteX11" fmla="*/ 2183027 w 9407611"/>
              <a:gd name="connsiteY11" fmla="*/ 1573427 h 2924432"/>
              <a:gd name="connsiteX12" fmla="*/ 3781168 w 9407611"/>
              <a:gd name="connsiteY12" fmla="*/ 1631092 h 2924432"/>
              <a:gd name="connsiteX13" fmla="*/ 3698789 w 9407611"/>
              <a:gd name="connsiteY13" fmla="*/ 1771135 h 2924432"/>
              <a:gd name="connsiteX14" fmla="*/ 3698789 w 9407611"/>
              <a:gd name="connsiteY14" fmla="*/ 2619632 h 2924432"/>
              <a:gd name="connsiteX15" fmla="*/ 3805881 w 9407611"/>
              <a:gd name="connsiteY15" fmla="*/ 2899719 h 2924432"/>
              <a:gd name="connsiteX16" fmla="*/ 5700584 w 9407611"/>
              <a:gd name="connsiteY16" fmla="*/ 2883243 h 2924432"/>
              <a:gd name="connsiteX17" fmla="*/ 5807676 w 9407611"/>
              <a:gd name="connsiteY17" fmla="*/ 2784389 h 2924432"/>
              <a:gd name="connsiteX18" fmla="*/ 5832389 w 9407611"/>
              <a:gd name="connsiteY18" fmla="*/ 1754659 h 2924432"/>
              <a:gd name="connsiteX19" fmla="*/ 5700584 w 9407611"/>
              <a:gd name="connsiteY19" fmla="*/ 1573427 h 2924432"/>
              <a:gd name="connsiteX20" fmla="*/ 7372865 w 9407611"/>
              <a:gd name="connsiteY20" fmla="*/ 1655805 h 2924432"/>
              <a:gd name="connsiteX21" fmla="*/ 7274011 w 9407611"/>
              <a:gd name="connsiteY21" fmla="*/ 1762897 h 2924432"/>
              <a:gd name="connsiteX22" fmla="*/ 7282249 w 9407611"/>
              <a:gd name="connsiteY22" fmla="*/ 2660822 h 2924432"/>
              <a:gd name="connsiteX23" fmla="*/ 7372865 w 9407611"/>
              <a:gd name="connsiteY23" fmla="*/ 2833816 h 2924432"/>
              <a:gd name="connsiteX24" fmla="*/ 9333470 w 9407611"/>
              <a:gd name="connsiteY24" fmla="*/ 2833816 h 2924432"/>
              <a:gd name="connsiteX25" fmla="*/ 9374659 w 9407611"/>
              <a:gd name="connsiteY25" fmla="*/ 2751438 h 2924432"/>
              <a:gd name="connsiteX26" fmla="*/ 9407611 w 9407611"/>
              <a:gd name="connsiteY26" fmla="*/ 1746422 h 2924432"/>
              <a:gd name="connsiteX27" fmla="*/ 9316995 w 9407611"/>
              <a:gd name="connsiteY27" fmla="*/ 1606378 h 2924432"/>
              <a:gd name="connsiteX28" fmla="*/ 8913340 w 9407611"/>
              <a:gd name="connsiteY28" fmla="*/ 1375719 h 2924432"/>
              <a:gd name="connsiteX29" fmla="*/ 8929816 w 9407611"/>
              <a:gd name="connsiteY29" fmla="*/ 1186249 h 2924432"/>
              <a:gd name="connsiteX30" fmla="*/ 9012195 w 9407611"/>
              <a:gd name="connsiteY30" fmla="*/ 238897 h 2924432"/>
              <a:gd name="connsiteX31" fmla="*/ 8888627 w 9407611"/>
              <a:gd name="connsiteY31" fmla="*/ 107092 h 2924432"/>
              <a:gd name="connsiteX32" fmla="*/ 7026876 w 9407611"/>
              <a:gd name="connsiteY32" fmla="*/ 107092 h 2924432"/>
              <a:gd name="connsiteX33" fmla="*/ 6960973 w 9407611"/>
              <a:gd name="connsiteY33" fmla="*/ 181232 h 2924432"/>
              <a:gd name="connsiteX34" fmla="*/ 7026876 w 9407611"/>
              <a:gd name="connsiteY34" fmla="*/ 1169773 h 2924432"/>
              <a:gd name="connsiteX35" fmla="*/ 6960973 w 9407611"/>
              <a:gd name="connsiteY35" fmla="*/ 1458097 h 2924432"/>
              <a:gd name="connsiteX36" fmla="*/ 5461686 w 9407611"/>
              <a:gd name="connsiteY36" fmla="*/ 1367481 h 2924432"/>
              <a:gd name="connsiteX37" fmla="*/ 5469924 w 9407611"/>
              <a:gd name="connsiteY37" fmla="*/ 1210962 h 2924432"/>
              <a:gd name="connsiteX38" fmla="*/ 5535827 w 9407611"/>
              <a:gd name="connsiteY38" fmla="*/ 280086 h 2924432"/>
              <a:gd name="connsiteX39" fmla="*/ 5461686 w 9407611"/>
              <a:gd name="connsiteY39" fmla="*/ 32951 h 2924432"/>
              <a:gd name="connsiteX40" fmla="*/ 3484605 w 9407611"/>
              <a:gd name="connsiteY40" fmla="*/ 98854 h 2924432"/>
              <a:gd name="connsiteX41" fmla="*/ 3377513 w 9407611"/>
              <a:gd name="connsiteY41" fmla="*/ 197708 h 2924432"/>
              <a:gd name="connsiteX42" fmla="*/ 3402227 w 9407611"/>
              <a:gd name="connsiteY42" fmla="*/ 1120346 h 2924432"/>
              <a:gd name="connsiteX43" fmla="*/ 3525795 w 9407611"/>
              <a:gd name="connsiteY43" fmla="*/ 1318054 h 2924432"/>
              <a:gd name="connsiteX44" fmla="*/ 2388973 w 9407611"/>
              <a:gd name="connsiteY44" fmla="*/ 1342767 h 2924432"/>
              <a:gd name="connsiteX45" fmla="*/ 2067697 w 9407611"/>
              <a:gd name="connsiteY45" fmla="*/ 0 h 2924432"/>
              <a:gd name="connsiteX46" fmla="*/ 1828800 w 9407611"/>
              <a:gd name="connsiteY46" fmla="*/ 16476 h 2924432"/>
              <a:gd name="connsiteX47" fmla="*/ 1944130 w 9407611"/>
              <a:gd name="connsiteY47" fmla="*/ 238897 h 2924432"/>
              <a:gd name="connsiteX0" fmla="*/ 0 w 9407611"/>
              <a:gd name="connsiteY0" fmla="*/ 247516 h 2966002"/>
              <a:gd name="connsiteX1" fmla="*/ 16476 w 9407611"/>
              <a:gd name="connsiteY1" fmla="*/ 1005397 h 2966002"/>
              <a:gd name="connsiteX2" fmla="*/ 156519 w 9407611"/>
              <a:gd name="connsiteY2" fmla="*/ 1343148 h 2966002"/>
              <a:gd name="connsiteX3" fmla="*/ 98854 w 9407611"/>
              <a:gd name="connsiteY3" fmla="*/ 1787992 h 2966002"/>
              <a:gd name="connsiteX4" fmla="*/ 32951 w 9407611"/>
              <a:gd name="connsiteY4" fmla="*/ 2372878 h 2966002"/>
              <a:gd name="connsiteX5" fmla="*/ 16476 w 9407611"/>
              <a:gd name="connsiteY5" fmla="*/ 2661202 h 2966002"/>
              <a:gd name="connsiteX6" fmla="*/ 238897 w 9407611"/>
              <a:gd name="connsiteY6" fmla="*/ 2966002 h 2966002"/>
              <a:gd name="connsiteX7" fmla="*/ 2125362 w 9407611"/>
              <a:gd name="connsiteY7" fmla="*/ 2949527 h 2966002"/>
              <a:gd name="connsiteX8" fmla="*/ 2183027 w 9407611"/>
              <a:gd name="connsiteY8" fmla="*/ 2825959 h 2966002"/>
              <a:gd name="connsiteX9" fmla="*/ 2240692 w 9407611"/>
              <a:gd name="connsiteY9" fmla="*/ 2084554 h 2966002"/>
              <a:gd name="connsiteX10" fmla="*/ 2183027 w 9407611"/>
              <a:gd name="connsiteY10" fmla="*/ 1796229 h 2966002"/>
              <a:gd name="connsiteX11" fmla="*/ 2183027 w 9407611"/>
              <a:gd name="connsiteY11" fmla="*/ 1614997 h 2966002"/>
              <a:gd name="connsiteX12" fmla="*/ 3781168 w 9407611"/>
              <a:gd name="connsiteY12" fmla="*/ 1672662 h 2966002"/>
              <a:gd name="connsiteX13" fmla="*/ 3698789 w 9407611"/>
              <a:gd name="connsiteY13" fmla="*/ 1812705 h 2966002"/>
              <a:gd name="connsiteX14" fmla="*/ 3698789 w 9407611"/>
              <a:gd name="connsiteY14" fmla="*/ 2661202 h 2966002"/>
              <a:gd name="connsiteX15" fmla="*/ 3805881 w 9407611"/>
              <a:gd name="connsiteY15" fmla="*/ 2941289 h 2966002"/>
              <a:gd name="connsiteX16" fmla="*/ 5700584 w 9407611"/>
              <a:gd name="connsiteY16" fmla="*/ 2924813 h 2966002"/>
              <a:gd name="connsiteX17" fmla="*/ 5807676 w 9407611"/>
              <a:gd name="connsiteY17" fmla="*/ 2825959 h 2966002"/>
              <a:gd name="connsiteX18" fmla="*/ 5832389 w 9407611"/>
              <a:gd name="connsiteY18" fmla="*/ 1796229 h 2966002"/>
              <a:gd name="connsiteX19" fmla="*/ 5700584 w 9407611"/>
              <a:gd name="connsiteY19" fmla="*/ 1614997 h 2966002"/>
              <a:gd name="connsiteX20" fmla="*/ 7372865 w 9407611"/>
              <a:gd name="connsiteY20" fmla="*/ 1697375 h 2966002"/>
              <a:gd name="connsiteX21" fmla="*/ 7274011 w 9407611"/>
              <a:gd name="connsiteY21" fmla="*/ 1804467 h 2966002"/>
              <a:gd name="connsiteX22" fmla="*/ 7282249 w 9407611"/>
              <a:gd name="connsiteY22" fmla="*/ 2702392 h 2966002"/>
              <a:gd name="connsiteX23" fmla="*/ 7372865 w 9407611"/>
              <a:gd name="connsiteY23" fmla="*/ 2875386 h 2966002"/>
              <a:gd name="connsiteX24" fmla="*/ 9333470 w 9407611"/>
              <a:gd name="connsiteY24" fmla="*/ 2875386 h 2966002"/>
              <a:gd name="connsiteX25" fmla="*/ 9374659 w 9407611"/>
              <a:gd name="connsiteY25" fmla="*/ 2793008 h 2966002"/>
              <a:gd name="connsiteX26" fmla="*/ 9407611 w 9407611"/>
              <a:gd name="connsiteY26" fmla="*/ 1787992 h 2966002"/>
              <a:gd name="connsiteX27" fmla="*/ 9316995 w 9407611"/>
              <a:gd name="connsiteY27" fmla="*/ 1647948 h 2966002"/>
              <a:gd name="connsiteX28" fmla="*/ 8913340 w 9407611"/>
              <a:gd name="connsiteY28" fmla="*/ 1417289 h 2966002"/>
              <a:gd name="connsiteX29" fmla="*/ 8929816 w 9407611"/>
              <a:gd name="connsiteY29" fmla="*/ 1227819 h 2966002"/>
              <a:gd name="connsiteX30" fmla="*/ 9012195 w 9407611"/>
              <a:gd name="connsiteY30" fmla="*/ 280467 h 2966002"/>
              <a:gd name="connsiteX31" fmla="*/ 8888627 w 9407611"/>
              <a:gd name="connsiteY31" fmla="*/ 148662 h 2966002"/>
              <a:gd name="connsiteX32" fmla="*/ 7026876 w 9407611"/>
              <a:gd name="connsiteY32" fmla="*/ 148662 h 2966002"/>
              <a:gd name="connsiteX33" fmla="*/ 6960973 w 9407611"/>
              <a:gd name="connsiteY33" fmla="*/ 222802 h 2966002"/>
              <a:gd name="connsiteX34" fmla="*/ 7026876 w 9407611"/>
              <a:gd name="connsiteY34" fmla="*/ 1211343 h 2966002"/>
              <a:gd name="connsiteX35" fmla="*/ 6960973 w 9407611"/>
              <a:gd name="connsiteY35" fmla="*/ 1499667 h 2966002"/>
              <a:gd name="connsiteX36" fmla="*/ 5461686 w 9407611"/>
              <a:gd name="connsiteY36" fmla="*/ 1409051 h 2966002"/>
              <a:gd name="connsiteX37" fmla="*/ 5469924 w 9407611"/>
              <a:gd name="connsiteY37" fmla="*/ 1252532 h 2966002"/>
              <a:gd name="connsiteX38" fmla="*/ 5535827 w 9407611"/>
              <a:gd name="connsiteY38" fmla="*/ 321656 h 2966002"/>
              <a:gd name="connsiteX39" fmla="*/ 5461686 w 9407611"/>
              <a:gd name="connsiteY39" fmla="*/ 74521 h 2966002"/>
              <a:gd name="connsiteX40" fmla="*/ 3484605 w 9407611"/>
              <a:gd name="connsiteY40" fmla="*/ 140424 h 2966002"/>
              <a:gd name="connsiteX41" fmla="*/ 3377513 w 9407611"/>
              <a:gd name="connsiteY41" fmla="*/ 239278 h 2966002"/>
              <a:gd name="connsiteX42" fmla="*/ 3402227 w 9407611"/>
              <a:gd name="connsiteY42" fmla="*/ 1161916 h 2966002"/>
              <a:gd name="connsiteX43" fmla="*/ 3525795 w 9407611"/>
              <a:gd name="connsiteY43" fmla="*/ 1359624 h 2966002"/>
              <a:gd name="connsiteX44" fmla="*/ 2388973 w 9407611"/>
              <a:gd name="connsiteY44" fmla="*/ 1384337 h 2966002"/>
              <a:gd name="connsiteX45" fmla="*/ 1911178 w 9407611"/>
              <a:gd name="connsiteY45" fmla="*/ 1433764 h 2966002"/>
              <a:gd name="connsiteX46" fmla="*/ 1828800 w 9407611"/>
              <a:gd name="connsiteY46" fmla="*/ 58046 h 2966002"/>
              <a:gd name="connsiteX47" fmla="*/ 1944130 w 9407611"/>
              <a:gd name="connsiteY47" fmla="*/ 280467 h 2966002"/>
              <a:gd name="connsiteX0" fmla="*/ 0 w 9407611"/>
              <a:gd name="connsiteY0" fmla="*/ 316914 h 3035400"/>
              <a:gd name="connsiteX1" fmla="*/ 16476 w 9407611"/>
              <a:gd name="connsiteY1" fmla="*/ 1074795 h 3035400"/>
              <a:gd name="connsiteX2" fmla="*/ 156519 w 9407611"/>
              <a:gd name="connsiteY2" fmla="*/ 1412546 h 3035400"/>
              <a:gd name="connsiteX3" fmla="*/ 98854 w 9407611"/>
              <a:gd name="connsiteY3" fmla="*/ 1857390 h 3035400"/>
              <a:gd name="connsiteX4" fmla="*/ 32951 w 9407611"/>
              <a:gd name="connsiteY4" fmla="*/ 2442276 h 3035400"/>
              <a:gd name="connsiteX5" fmla="*/ 16476 w 9407611"/>
              <a:gd name="connsiteY5" fmla="*/ 2730600 h 3035400"/>
              <a:gd name="connsiteX6" fmla="*/ 238897 w 9407611"/>
              <a:gd name="connsiteY6" fmla="*/ 3035400 h 3035400"/>
              <a:gd name="connsiteX7" fmla="*/ 2125362 w 9407611"/>
              <a:gd name="connsiteY7" fmla="*/ 3018925 h 3035400"/>
              <a:gd name="connsiteX8" fmla="*/ 2183027 w 9407611"/>
              <a:gd name="connsiteY8" fmla="*/ 2895357 h 3035400"/>
              <a:gd name="connsiteX9" fmla="*/ 2240692 w 9407611"/>
              <a:gd name="connsiteY9" fmla="*/ 2153952 h 3035400"/>
              <a:gd name="connsiteX10" fmla="*/ 2183027 w 9407611"/>
              <a:gd name="connsiteY10" fmla="*/ 1865627 h 3035400"/>
              <a:gd name="connsiteX11" fmla="*/ 2183027 w 9407611"/>
              <a:gd name="connsiteY11" fmla="*/ 1684395 h 3035400"/>
              <a:gd name="connsiteX12" fmla="*/ 3781168 w 9407611"/>
              <a:gd name="connsiteY12" fmla="*/ 1742060 h 3035400"/>
              <a:gd name="connsiteX13" fmla="*/ 3698789 w 9407611"/>
              <a:gd name="connsiteY13" fmla="*/ 1882103 h 3035400"/>
              <a:gd name="connsiteX14" fmla="*/ 3698789 w 9407611"/>
              <a:gd name="connsiteY14" fmla="*/ 2730600 h 3035400"/>
              <a:gd name="connsiteX15" fmla="*/ 3805881 w 9407611"/>
              <a:gd name="connsiteY15" fmla="*/ 3010687 h 3035400"/>
              <a:gd name="connsiteX16" fmla="*/ 5700584 w 9407611"/>
              <a:gd name="connsiteY16" fmla="*/ 2994211 h 3035400"/>
              <a:gd name="connsiteX17" fmla="*/ 5807676 w 9407611"/>
              <a:gd name="connsiteY17" fmla="*/ 2895357 h 3035400"/>
              <a:gd name="connsiteX18" fmla="*/ 5832389 w 9407611"/>
              <a:gd name="connsiteY18" fmla="*/ 1865627 h 3035400"/>
              <a:gd name="connsiteX19" fmla="*/ 5700584 w 9407611"/>
              <a:gd name="connsiteY19" fmla="*/ 1684395 h 3035400"/>
              <a:gd name="connsiteX20" fmla="*/ 7372865 w 9407611"/>
              <a:gd name="connsiteY20" fmla="*/ 1766773 h 3035400"/>
              <a:gd name="connsiteX21" fmla="*/ 7274011 w 9407611"/>
              <a:gd name="connsiteY21" fmla="*/ 1873865 h 3035400"/>
              <a:gd name="connsiteX22" fmla="*/ 7282249 w 9407611"/>
              <a:gd name="connsiteY22" fmla="*/ 2771790 h 3035400"/>
              <a:gd name="connsiteX23" fmla="*/ 7372865 w 9407611"/>
              <a:gd name="connsiteY23" fmla="*/ 2944784 h 3035400"/>
              <a:gd name="connsiteX24" fmla="*/ 9333470 w 9407611"/>
              <a:gd name="connsiteY24" fmla="*/ 2944784 h 3035400"/>
              <a:gd name="connsiteX25" fmla="*/ 9374659 w 9407611"/>
              <a:gd name="connsiteY25" fmla="*/ 2862406 h 3035400"/>
              <a:gd name="connsiteX26" fmla="*/ 9407611 w 9407611"/>
              <a:gd name="connsiteY26" fmla="*/ 1857390 h 3035400"/>
              <a:gd name="connsiteX27" fmla="*/ 9316995 w 9407611"/>
              <a:gd name="connsiteY27" fmla="*/ 1717346 h 3035400"/>
              <a:gd name="connsiteX28" fmla="*/ 8913340 w 9407611"/>
              <a:gd name="connsiteY28" fmla="*/ 1486687 h 3035400"/>
              <a:gd name="connsiteX29" fmla="*/ 8929816 w 9407611"/>
              <a:gd name="connsiteY29" fmla="*/ 1297217 h 3035400"/>
              <a:gd name="connsiteX30" fmla="*/ 9012195 w 9407611"/>
              <a:gd name="connsiteY30" fmla="*/ 349865 h 3035400"/>
              <a:gd name="connsiteX31" fmla="*/ 8888627 w 9407611"/>
              <a:gd name="connsiteY31" fmla="*/ 218060 h 3035400"/>
              <a:gd name="connsiteX32" fmla="*/ 7026876 w 9407611"/>
              <a:gd name="connsiteY32" fmla="*/ 218060 h 3035400"/>
              <a:gd name="connsiteX33" fmla="*/ 6960973 w 9407611"/>
              <a:gd name="connsiteY33" fmla="*/ 292200 h 3035400"/>
              <a:gd name="connsiteX34" fmla="*/ 7026876 w 9407611"/>
              <a:gd name="connsiteY34" fmla="*/ 1280741 h 3035400"/>
              <a:gd name="connsiteX35" fmla="*/ 6960973 w 9407611"/>
              <a:gd name="connsiteY35" fmla="*/ 1569065 h 3035400"/>
              <a:gd name="connsiteX36" fmla="*/ 5461686 w 9407611"/>
              <a:gd name="connsiteY36" fmla="*/ 1478449 h 3035400"/>
              <a:gd name="connsiteX37" fmla="*/ 5469924 w 9407611"/>
              <a:gd name="connsiteY37" fmla="*/ 1321930 h 3035400"/>
              <a:gd name="connsiteX38" fmla="*/ 5535827 w 9407611"/>
              <a:gd name="connsiteY38" fmla="*/ 391054 h 3035400"/>
              <a:gd name="connsiteX39" fmla="*/ 5461686 w 9407611"/>
              <a:gd name="connsiteY39" fmla="*/ 143919 h 3035400"/>
              <a:gd name="connsiteX40" fmla="*/ 3484605 w 9407611"/>
              <a:gd name="connsiteY40" fmla="*/ 209822 h 3035400"/>
              <a:gd name="connsiteX41" fmla="*/ 3377513 w 9407611"/>
              <a:gd name="connsiteY41" fmla="*/ 308676 h 3035400"/>
              <a:gd name="connsiteX42" fmla="*/ 3402227 w 9407611"/>
              <a:gd name="connsiteY42" fmla="*/ 1231314 h 3035400"/>
              <a:gd name="connsiteX43" fmla="*/ 3525795 w 9407611"/>
              <a:gd name="connsiteY43" fmla="*/ 1429022 h 3035400"/>
              <a:gd name="connsiteX44" fmla="*/ 2388973 w 9407611"/>
              <a:gd name="connsiteY44" fmla="*/ 1453735 h 3035400"/>
              <a:gd name="connsiteX45" fmla="*/ 1911178 w 9407611"/>
              <a:gd name="connsiteY45" fmla="*/ 1503162 h 3035400"/>
              <a:gd name="connsiteX46" fmla="*/ 1828800 w 9407611"/>
              <a:gd name="connsiteY46" fmla="*/ 127444 h 3035400"/>
              <a:gd name="connsiteX47" fmla="*/ 337752 w 9407611"/>
              <a:gd name="connsiteY47" fmla="*/ 110968 h 3035400"/>
              <a:gd name="connsiteX0" fmla="*/ 0 w 9407611"/>
              <a:gd name="connsiteY0" fmla="*/ 316914 h 3035400"/>
              <a:gd name="connsiteX1" fmla="*/ 16476 w 9407611"/>
              <a:gd name="connsiteY1" fmla="*/ 1074795 h 3035400"/>
              <a:gd name="connsiteX2" fmla="*/ 156519 w 9407611"/>
              <a:gd name="connsiteY2" fmla="*/ 1412546 h 3035400"/>
              <a:gd name="connsiteX3" fmla="*/ 98854 w 9407611"/>
              <a:gd name="connsiteY3" fmla="*/ 1857390 h 3035400"/>
              <a:gd name="connsiteX4" fmla="*/ 32951 w 9407611"/>
              <a:gd name="connsiteY4" fmla="*/ 2442276 h 3035400"/>
              <a:gd name="connsiteX5" fmla="*/ 16476 w 9407611"/>
              <a:gd name="connsiteY5" fmla="*/ 2730600 h 3035400"/>
              <a:gd name="connsiteX6" fmla="*/ 238897 w 9407611"/>
              <a:gd name="connsiteY6" fmla="*/ 3035400 h 3035400"/>
              <a:gd name="connsiteX7" fmla="*/ 2125362 w 9407611"/>
              <a:gd name="connsiteY7" fmla="*/ 3018925 h 3035400"/>
              <a:gd name="connsiteX8" fmla="*/ 2183027 w 9407611"/>
              <a:gd name="connsiteY8" fmla="*/ 2895357 h 3035400"/>
              <a:gd name="connsiteX9" fmla="*/ 2240692 w 9407611"/>
              <a:gd name="connsiteY9" fmla="*/ 2153952 h 3035400"/>
              <a:gd name="connsiteX10" fmla="*/ 2183027 w 9407611"/>
              <a:gd name="connsiteY10" fmla="*/ 1865627 h 3035400"/>
              <a:gd name="connsiteX11" fmla="*/ 2183027 w 9407611"/>
              <a:gd name="connsiteY11" fmla="*/ 1684395 h 3035400"/>
              <a:gd name="connsiteX12" fmla="*/ 3781168 w 9407611"/>
              <a:gd name="connsiteY12" fmla="*/ 1742060 h 3035400"/>
              <a:gd name="connsiteX13" fmla="*/ 3698789 w 9407611"/>
              <a:gd name="connsiteY13" fmla="*/ 1882103 h 3035400"/>
              <a:gd name="connsiteX14" fmla="*/ 3698789 w 9407611"/>
              <a:gd name="connsiteY14" fmla="*/ 2730600 h 3035400"/>
              <a:gd name="connsiteX15" fmla="*/ 3805881 w 9407611"/>
              <a:gd name="connsiteY15" fmla="*/ 3010687 h 3035400"/>
              <a:gd name="connsiteX16" fmla="*/ 5700584 w 9407611"/>
              <a:gd name="connsiteY16" fmla="*/ 2994211 h 3035400"/>
              <a:gd name="connsiteX17" fmla="*/ 5807676 w 9407611"/>
              <a:gd name="connsiteY17" fmla="*/ 2895357 h 3035400"/>
              <a:gd name="connsiteX18" fmla="*/ 5832389 w 9407611"/>
              <a:gd name="connsiteY18" fmla="*/ 1865627 h 3035400"/>
              <a:gd name="connsiteX19" fmla="*/ 5700584 w 9407611"/>
              <a:gd name="connsiteY19" fmla="*/ 1684395 h 3035400"/>
              <a:gd name="connsiteX20" fmla="*/ 7372865 w 9407611"/>
              <a:gd name="connsiteY20" fmla="*/ 1766773 h 3035400"/>
              <a:gd name="connsiteX21" fmla="*/ 7274011 w 9407611"/>
              <a:gd name="connsiteY21" fmla="*/ 1873865 h 3035400"/>
              <a:gd name="connsiteX22" fmla="*/ 7282249 w 9407611"/>
              <a:gd name="connsiteY22" fmla="*/ 2771790 h 3035400"/>
              <a:gd name="connsiteX23" fmla="*/ 7372865 w 9407611"/>
              <a:gd name="connsiteY23" fmla="*/ 2944784 h 3035400"/>
              <a:gd name="connsiteX24" fmla="*/ 9333470 w 9407611"/>
              <a:gd name="connsiteY24" fmla="*/ 2944784 h 3035400"/>
              <a:gd name="connsiteX25" fmla="*/ 9374659 w 9407611"/>
              <a:gd name="connsiteY25" fmla="*/ 2862406 h 3035400"/>
              <a:gd name="connsiteX26" fmla="*/ 9407611 w 9407611"/>
              <a:gd name="connsiteY26" fmla="*/ 1857390 h 3035400"/>
              <a:gd name="connsiteX27" fmla="*/ 9316995 w 9407611"/>
              <a:gd name="connsiteY27" fmla="*/ 1717346 h 3035400"/>
              <a:gd name="connsiteX28" fmla="*/ 8913340 w 9407611"/>
              <a:gd name="connsiteY28" fmla="*/ 1486687 h 3035400"/>
              <a:gd name="connsiteX29" fmla="*/ 8929816 w 9407611"/>
              <a:gd name="connsiteY29" fmla="*/ 1297217 h 3035400"/>
              <a:gd name="connsiteX30" fmla="*/ 9012195 w 9407611"/>
              <a:gd name="connsiteY30" fmla="*/ 349865 h 3035400"/>
              <a:gd name="connsiteX31" fmla="*/ 8888627 w 9407611"/>
              <a:gd name="connsiteY31" fmla="*/ 218060 h 3035400"/>
              <a:gd name="connsiteX32" fmla="*/ 7026876 w 9407611"/>
              <a:gd name="connsiteY32" fmla="*/ 218060 h 3035400"/>
              <a:gd name="connsiteX33" fmla="*/ 6960973 w 9407611"/>
              <a:gd name="connsiteY33" fmla="*/ 292200 h 3035400"/>
              <a:gd name="connsiteX34" fmla="*/ 7026876 w 9407611"/>
              <a:gd name="connsiteY34" fmla="*/ 1280741 h 3035400"/>
              <a:gd name="connsiteX35" fmla="*/ 6960973 w 9407611"/>
              <a:gd name="connsiteY35" fmla="*/ 1569065 h 3035400"/>
              <a:gd name="connsiteX36" fmla="*/ 5461686 w 9407611"/>
              <a:gd name="connsiteY36" fmla="*/ 1478449 h 3035400"/>
              <a:gd name="connsiteX37" fmla="*/ 5469924 w 9407611"/>
              <a:gd name="connsiteY37" fmla="*/ 1321930 h 3035400"/>
              <a:gd name="connsiteX38" fmla="*/ 5535827 w 9407611"/>
              <a:gd name="connsiteY38" fmla="*/ 391054 h 3035400"/>
              <a:gd name="connsiteX39" fmla="*/ 5461686 w 9407611"/>
              <a:gd name="connsiteY39" fmla="*/ 143919 h 3035400"/>
              <a:gd name="connsiteX40" fmla="*/ 3484605 w 9407611"/>
              <a:gd name="connsiteY40" fmla="*/ 209822 h 3035400"/>
              <a:gd name="connsiteX41" fmla="*/ 3377513 w 9407611"/>
              <a:gd name="connsiteY41" fmla="*/ 308676 h 3035400"/>
              <a:gd name="connsiteX42" fmla="*/ 3402227 w 9407611"/>
              <a:gd name="connsiteY42" fmla="*/ 1231314 h 3035400"/>
              <a:gd name="connsiteX43" fmla="*/ 3525795 w 9407611"/>
              <a:gd name="connsiteY43" fmla="*/ 1429022 h 3035400"/>
              <a:gd name="connsiteX44" fmla="*/ 2388973 w 9407611"/>
              <a:gd name="connsiteY44" fmla="*/ 1453735 h 3035400"/>
              <a:gd name="connsiteX45" fmla="*/ 1911178 w 9407611"/>
              <a:gd name="connsiteY45" fmla="*/ 1503162 h 3035400"/>
              <a:gd name="connsiteX46" fmla="*/ 1746422 w 9407611"/>
              <a:gd name="connsiteY46" fmla="*/ 127444 h 3035400"/>
              <a:gd name="connsiteX47" fmla="*/ 337752 w 9407611"/>
              <a:gd name="connsiteY47" fmla="*/ 110968 h 3035400"/>
              <a:gd name="connsiteX0" fmla="*/ 0 w 9407611"/>
              <a:gd name="connsiteY0" fmla="*/ 236918 h 2955404"/>
              <a:gd name="connsiteX1" fmla="*/ 16476 w 9407611"/>
              <a:gd name="connsiteY1" fmla="*/ 994799 h 2955404"/>
              <a:gd name="connsiteX2" fmla="*/ 156519 w 9407611"/>
              <a:gd name="connsiteY2" fmla="*/ 1332550 h 2955404"/>
              <a:gd name="connsiteX3" fmla="*/ 98854 w 9407611"/>
              <a:gd name="connsiteY3" fmla="*/ 1777394 h 2955404"/>
              <a:gd name="connsiteX4" fmla="*/ 32951 w 9407611"/>
              <a:gd name="connsiteY4" fmla="*/ 2362280 h 2955404"/>
              <a:gd name="connsiteX5" fmla="*/ 16476 w 9407611"/>
              <a:gd name="connsiteY5" fmla="*/ 2650604 h 2955404"/>
              <a:gd name="connsiteX6" fmla="*/ 238897 w 9407611"/>
              <a:gd name="connsiteY6" fmla="*/ 2955404 h 2955404"/>
              <a:gd name="connsiteX7" fmla="*/ 2125362 w 9407611"/>
              <a:gd name="connsiteY7" fmla="*/ 2938929 h 2955404"/>
              <a:gd name="connsiteX8" fmla="*/ 2183027 w 9407611"/>
              <a:gd name="connsiteY8" fmla="*/ 2815361 h 2955404"/>
              <a:gd name="connsiteX9" fmla="*/ 2240692 w 9407611"/>
              <a:gd name="connsiteY9" fmla="*/ 2073956 h 2955404"/>
              <a:gd name="connsiteX10" fmla="*/ 2183027 w 9407611"/>
              <a:gd name="connsiteY10" fmla="*/ 1785631 h 2955404"/>
              <a:gd name="connsiteX11" fmla="*/ 2183027 w 9407611"/>
              <a:gd name="connsiteY11" fmla="*/ 1604399 h 2955404"/>
              <a:gd name="connsiteX12" fmla="*/ 3781168 w 9407611"/>
              <a:gd name="connsiteY12" fmla="*/ 1662064 h 2955404"/>
              <a:gd name="connsiteX13" fmla="*/ 3698789 w 9407611"/>
              <a:gd name="connsiteY13" fmla="*/ 1802107 h 2955404"/>
              <a:gd name="connsiteX14" fmla="*/ 3698789 w 9407611"/>
              <a:gd name="connsiteY14" fmla="*/ 2650604 h 2955404"/>
              <a:gd name="connsiteX15" fmla="*/ 3805881 w 9407611"/>
              <a:gd name="connsiteY15" fmla="*/ 2930691 h 2955404"/>
              <a:gd name="connsiteX16" fmla="*/ 5700584 w 9407611"/>
              <a:gd name="connsiteY16" fmla="*/ 2914215 h 2955404"/>
              <a:gd name="connsiteX17" fmla="*/ 5807676 w 9407611"/>
              <a:gd name="connsiteY17" fmla="*/ 2815361 h 2955404"/>
              <a:gd name="connsiteX18" fmla="*/ 5832389 w 9407611"/>
              <a:gd name="connsiteY18" fmla="*/ 1785631 h 2955404"/>
              <a:gd name="connsiteX19" fmla="*/ 5700584 w 9407611"/>
              <a:gd name="connsiteY19" fmla="*/ 1604399 h 2955404"/>
              <a:gd name="connsiteX20" fmla="*/ 7372865 w 9407611"/>
              <a:gd name="connsiteY20" fmla="*/ 1686777 h 2955404"/>
              <a:gd name="connsiteX21" fmla="*/ 7274011 w 9407611"/>
              <a:gd name="connsiteY21" fmla="*/ 1793869 h 2955404"/>
              <a:gd name="connsiteX22" fmla="*/ 7282249 w 9407611"/>
              <a:gd name="connsiteY22" fmla="*/ 2691794 h 2955404"/>
              <a:gd name="connsiteX23" fmla="*/ 7372865 w 9407611"/>
              <a:gd name="connsiteY23" fmla="*/ 2864788 h 2955404"/>
              <a:gd name="connsiteX24" fmla="*/ 9333470 w 9407611"/>
              <a:gd name="connsiteY24" fmla="*/ 2864788 h 2955404"/>
              <a:gd name="connsiteX25" fmla="*/ 9374659 w 9407611"/>
              <a:gd name="connsiteY25" fmla="*/ 2782410 h 2955404"/>
              <a:gd name="connsiteX26" fmla="*/ 9407611 w 9407611"/>
              <a:gd name="connsiteY26" fmla="*/ 1777394 h 2955404"/>
              <a:gd name="connsiteX27" fmla="*/ 9316995 w 9407611"/>
              <a:gd name="connsiteY27" fmla="*/ 1637350 h 2955404"/>
              <a:gd name="connsiteX28" fmla="*/ 8913340 w 9407611"/>
              <a:gd name="connsiteY28" fmla="*/ 1406691 h 2955404"/>
              <a:gd name="connsiteX29" fmla="*/ 8929816 w 9407611"/>
              <a:gd name="connsiteY29" fmla="*/ 1217221 h 2955404"/>
              <a:gd name="connsiteX30" fmla="*/ 9012195 w 9407611"/>
              <a:gd name="connsiteY30" fmla="*/ 269869 h 2955404"/>
              <a:gd name="connsiteX31" fmla="*/ 8888627 w 9407611"/>
              <a:gd name="connsiteY31" fmla="*/ 138064 h 2955404"/>
              <a:gd name="connsiteX32" fmla="*/ 7026876 w 9407611"/>
              <a:gd name="connsiteY32" fmla="*/ 138064 h 2955404"/>
              <a:gd name="connsiteX33" fmla="*/ 6960973 w 9407611"/>
              <a:gd name="connsiteY33" fmla="*/ 212204 h 2955404"/>
              <a:gd name="connsiteX34" fmla="*/ 7026876 w 9407611"/>
              <a:gd name="connsiteY34" fmla="*/ 1200745 h 2955404"/>
              <a:gd name="connsiteX35" fmla="*/ 6960973 w 9407611"/>
              <a:gd name="connsiteY35" fmla="*/ 1489069 h 2955404"/>
              <a:gd name="connsiteX36" fmla="*/ 5461686 w 9407611"/>
              <a:gd name="connsiteY36" fmla="*/ 1398453 h 2955404"/>
              <a:gd name="connsiteX37" fmla="*/ 5469924 w 9407611"/>
              <a:gd name="connsiteY37" fmla="*/ 1241934 h 2955404"/>
              <a:gd name="connsiteX38" fmla="*/ 5535827 w 9407611"/>
              <a:gd name="connsiteY38" fmla="*/ 311058 h 2955404"/>
              <a:gd name="connsiteX39" fmla="*/ 5461686 w 9407611"/>
              <a:gd name="connsiteY39" fmla="*/ 63923 h 2955404"/>
              <a:gd name="connsiteX40" fmla="*/ 3484605 w 9407611"/>
              <a:gd name="connsiteY40" fmla="*/ 129826 h 2955404"/>
              <a:gd name="connsiteX41" fmla="*/ 3377513 w 9407611"/>
              <a:gd name="connsiteY41" fmla="*/ 228680 h 2955404"/>
              <a:gd name="connsiteX42" fmla="*/ 3402227 w 9407611"/>
              <a:gd name="connsiteY42" fmla="*/ 1151318 h 2955404"/>
              <a:gd name="connsiteX43" fmla="*/ 3525795 w 9407611"/>
              <a:gd name="connsiteY43" fmla="*/ 1349026 h 2955404"/>
              <a:gd name="connsiteX44" fmla="*/ 2388973 w 9407611"/>
              <a:gd name="connsiteY44" fmla="*/ 1373739 h 2955404"/>
              <a:gd name="connsiteX45" fmla="*/ 1911178 w 9407611"/>
              <a:gd name="connsiteY45" fmla="*/ 1423166 h 2955404"/>
              <a:gd name="connsiteX46" fmla="*/ 1746422 w 9407611"/>
              <a:gd name="connsiteY46" fmla="*/ 47448 h 2955404"/>
              <a:gd name="connsiteX47" fmla="*/ 337752 w 9407611"/>
              <a:gd name="connsiteY47" fmla="*/ 30972 h 2955404"/>
              <a:gd name="connsiteX0" fmla="*/ 0 w 9407611"/>
              <a:gd name="connsiteY0" fmla="*/ 236918 h 2955404"/>
              <a:gd name="connsiteX1" fmla="*/ 16476 w 9407611"/>
              <a:gd name="connsiteY1" fmla="*/ 994799 h 2955404"/>
              <a:gd name="connsiteX2" fmla="*/ 156519 w 9407611"/>
              <a:gd name="connsiteY2" fmla="*/ 1332550 h 2955404"/>
              <a:gd name="connsiteX3" fmla="*/ 98854 w 9407611"/>
              <a:gd name="connsiteY3" fmla="*/ 1777394 h 2955404"/>
              <a:gd name="connsiteX4" fmla="*/ 32951 w 9407611"/>
              <a:gd name="connsiteY4" fmla="*/ 2362280 h 2955404"/>
              <a:gd name="connsiteX5" fmla="*/ 16476 w 9407611"/>
              <a:gd name="connsiteY5" fmla="*/ 2650604 h 2955404"/>
              <a:gd name="connsiteX6" fmla="*/ 238897 w 9407611"/>
              <a:gd name="connsiteY6" fmla="*/ 2955404 h 2955404"/>
              <a:gd name="connsiteX7" fmla="*/ 2125362 w 9407611"/>
              <a:gd name="connsiteY7" fmla="*/ 2938929 h 2955404"/>
              <a:gd name="connsiteX8" fmla="*/ 2183027 w 9407611"/>
              <a:gd name="connsiteY8" fmla="*/ 2815361 h 2955404"/>
              <a:gd name="connsiteX9" fmla="*/ 2240692 w 9407611"/>
              <a:gd name="connsiteY9" fmla="*/ 2073956 h 2955404"/>
              <a:gd name="connsiteX10" fmla="*/ 2183027 w 9407611"/>
              <a:gd name="connsiteY10" fmla="*/ 1785631 h 2955404"/>
              <a:gd name="connsiteX11" fmla="*/ 2183027 w 9407611"/>
              <a:gd name="connsiteY11" fmla="*/ 1604399 h 2955404"/>
              <a:gd name="connsiteX12" fmla="*/ 3781168 w 9407611"/>
              <a:gd name="connsiteY12" fmla="*/ 1662064 h 2955404"/>
              <a:gd name="connsiteX13" fmla="*/ 3698789 w 9407611"/>
              <a:gd name="connsiteY13" fmla="*/ 1802107 h 2955404"/>
              <a:gd name="connsiteX14" fmla="*/ 3698789 w 9407611"/>
              <a:gd name="connsiteY14" fmla="*/ 2650604 h 2955404"/>
              <a:gd name="connsiteX15" fmla="*/ 3805881 w 9407611"/>
              <a:gd name="connsiteY15" fmla="*/ 2930691 h 2955404"/>
              <a:gd name="connsiteX16" fmla="*/ 5700584 w 9407611"/>
              <a:gd name="connsiteY16" fmla="*/ 2914215 h 2955404"/>
              <a:gd name="connsiteX17" fmla="*/ 5807676 w 9407611"/>
              <a:gd name="connsiteY17" fmla="*/ 2815361 h 2955404"/>
              <a:gd name="connsiteX18" fmla="*/ 5832389 w 9407611"/>
              <a:gd name="connsiteY18" fmla="*/ 1785631 h 2955404"/>
              <a:gd name="connsiteX19" fmla="*/ 5700584 w 9407611"/>
              <a:gd name="connsiteY19" fmla="*/ 1604399 h 2955404"/>
              <a:gd name="connsiteX20" fmla="*/ 7372865 w 9407611"/>
              <a:gd name="connsiteY20" fmla="*/ 1686777 h 2955404"/>
              <a:gd name="connsiteX21" fmla="*/ 7274011 w 9407611"/>
              <a:gd name="connsiteY21" fmla="*/ 1793869 h 2955404"/>
              <a:gd name="connsiteX22" fmla="*/ 7282249 w 9407611"/>
              <a:gd name="connsiteY22" fmla="*/ 2691794 h 2955404"/>
              <a:gd name="connsiteX23" fmla="*/ 7372865 w 9407611"/>
              <a:gd name="connsiteY23" fmla="*/ 2864788 h 2955404"/>
              <a:gd name="connsiteX24" fmla="*/ 9333470 w 9407611"/>
              <a:gd name="connsiteY24" fmla="*/ 2864788 h 2955404"/>
              <a:gd name="connsiteX25" fmla="*/ 9374659 w 9407611"/>
              <a:gd name="connsiteY25" fmla="*/ 2782410 h 2955404"/>
              <a:gd name="connsiteX26" fmla="*/ 9407611 w 9407611"/>
              <a:gd name="connsiteY26" fmla="*/ 1777394 h 2955404"/>
              <a:gd name="connsiteX27" fmla="*/ 9316995 w 9407611"/>
              <a:gd name="connsiteY27" fmla="*/ 1637350 h 2955404"/>
              <a:gd name="connsiteX28" fmla="*/ 8913340 w 9407611"/>
              <a:gd name="connsiteY28" fmla="*/ 1406691 h 2955404"/>
              <a:gd name="connsiteX29" fmla="*/ 8929816 w 9407611"/>
              <a:gd name="connsiteY29" fmla="*/ 1217221 h 2955404"/>
              <a:gd name="connsiteX30" fmla="*/ 9012195 w 9407611"/>
              <a:gd name="connsiteY30" fmla="*/ 269869 h 2955404"/>
              <a:gd name="connsiteX31" fmla="*/ 8888627 w 9407611"/>
              <a:gd name="connsiteY31" fmla="*/ 138064 h 2955404"/>
              <a:gd name="connsiteX32" fmla="*/ 7026876 w 9407611"/>
              <a:gd name="connsiteY32" fmla="*/ 138064 h 2955404"/>
              <a:gd name="connsiteX33" fmla="*/ 6960973 w 9407611"/>
              <a:gd name="connsiteY33" fmla="*/ 212204 h 2955404"/>
              <a:gd name="connsiteX34" fmla="*/ 7026876 w 9407611"/>
              <a:gd name="connsiteY34" fmla="*/ 1200745 h 2955404"/>
              <a:gd name="connsiteX35" fmla="*/ 6960973 w 9407611"/>
              <a:gd name="connsiteY35" fmla="*/ 1489069 h 2955404"/>
              <a:gd name="connsiteX36" fmla="*/ 5461686 w 9407611"/>
              <a:gd name="connsiteY36" fmla="*/ 1398453 h 2955404"/>
              <a:gd name="connsiteX37" fmla="*/ 5469924 w 9407611"/>
              <a:gd name="connsiteY37" fmla="*/ 1241934 h 2955404"/>
              <a:gd name="connsiteX38" fmla="*/ 5535827 w 9407611"/>
              <a:gd name="connsiteY38" fmla="*/ 311058 h 2955404"/>
              <a:gd name="connsiteX39" fmla="*/ 5461686 w 9407611"/>
              <a:gd name="connsiteY39" fmla="*/ 63923 h 2955404"/>
              <a:gd name="connsiteX40" fmla="*/ 3484605 w 9407611"/>
              <a:gd name="connsiteY40" fmla="*/ 129826 h 2955404"/>
              <a:gd name="connsiteX41" fmla="*/ 3377513 w 9407611"/>
              <a:gd name="connsiteY41" fmla="*/ 228680 h 2955404"/>
              <a:gd name="connsiteX42" fmla="*/ 3402227 w 9407611"/>
              <a:gd name="connsiteY42" fmla="*/ 1151318 h 2955404"/>
              <a:gd name="connsiteX43" fmla="*/ 3525795 w 9407611"/>
              <a:gd name="connsiteY43" fmla="*/ 1349026 h 2955404"/>
              <a:gd name="connsiteX44" fmla="*/ 2388973 w 9407611"/>
              <a:gd name="connsiteY44" fmla="*/ 1373739 h 2955404"/>
              <a:gd name="connsiteX45" fmla="*/ 1911178 w 9407611"/>
              <a:gd name="connsiteY45" fmla="*/ 1423166 h 2955404"/>
              <a:gd name="connsiteX46" fmla="*/ 1746422 w 9407611"/>
              <a:gd name="connsiteY46" fmla="*/ 47448 h 2955404"/>
              <a:gd name="connsiteX47" fmla="*/ 337752 w 9407611"/>
              <a:gd name="connsiteY47" fmla="*/ 30972 h 2955404"/>
              <a:gd name="connsiteX48" fmla="*/ 0 w 9407611"/>
              <a:gd name="connsiteY48" fmla="*/ 236918 h 295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407611" h="2955404">
                <a:moveTo>
                  <a:pt x="0" y="236918"/>
                </a:moveTo>
                <a:lnTo>
                  <a:pt x="16476" y="994799"/>
                </a:lnTo>
                <a:lnTo>
                  <a:pt x="156519" y="1332550"/>
                </a:lnTo>
                <a:lnTo>
                  <a:pt x="98854" y="1777394"/>
                </a:lnTo>
                <a:lnTo>
                  <a:pt x="32951" y="2362280"/>
                </a:lnTo>
                <a:lnTo>
                  <a:pt x="16476" y="2650604"/>
                </a:lnTo>
                <a:lnTo>
                  <a:pt x="238897" y="2955404"/>
                </a:lnTo>
                <a:lnTo>
                  <a:pt x="2125362" y="2938929"/>
                </a:lnTo>
                <a:lnTo>
                  <a:pt x="2183027" y="2815361"/>
                </a:lnTo>
                <a:lnTo>
                  <a:pt x="2240692" y="2073956"/>
                </a:lnTo>
                <a:lnTo>
                  <a:pt x="2183027" y="1785631"/>
                </a:lnTo>
                <a:lnTo>
                  <a:pt x="2183027" y="1604399"/>
                </a:lnTo>
                <a:lnTo>
                  <a:pt x="3781168" y="1662064"/>
                </a:lnTo>
                <a:lnTo>
                  <a:pt x="3698789" y="1802107"/>
                </a:lnTo>
                <a:lnTo>
                  <a:pt x="3698789" y="2650604"/>
                </a:lnTo>
                <a:lnTo>
                  <a:pt x="3805881" y="2930691"/>
                </a:lnTo>
                <a:lnTo>
                  <a:pt x="5700584" y="2914215"/>
                </a:lnTo>
                <a:lnTo>
                  <a:pt x="5807676" y="2815361"/>
                </a:lnTo>
                <a:lnTo>
                  <a:pt x="5832389" y="1785631"/>
                </a:lnTo>
                <a:lnTo>
                  <a:pt x="5700584" y="1604399"/>
                </a:lnTo>
                <a:lnTo>
                  <a:pt x="7372865" y="1686777"/>
                </a:lnTo>
                <a:lnTo>
                  <a:pt x="7274011" y="1793869"/>
                </a:lnTo>
                <a:lnTo>
                  <a:pt x="7282249" y="2691794"/>
                </a:lnTo>
                <a:lnTo>
                  <a:pt x="7372865" y="2864788"/>
                </a:lnTo>
                <a:lnTo>
                  <a:pt x="9333470" y="2864788"/>
                </a:lnTo>
                <a:lnTo>
                  <a:pt x="9374659" y="2782410"/>
                </a:lnTo>
                <a:lnTo>
                  <a:pt x="9407611" y="1777394"/>
                </a:lnTo>
                <a:lnTo>
                  <a:pt x="9316995" y="1637350"/>
                </a:lnTo>
                <a:lnTo>
                  <a:pt x="8913340" y="1406691"/>
                </a:lnTo>
                <a:lnTo>
                  <a:pt x="8929816" y="1217221"/>
                </a:lnTo>
                <a:lnTo>
                  <a:pt x="9012195" y="269869"/>
                </a:lnTo>
                <a:lnTo>
                  <a:pt x="8888627" y="138064"/>
                </a:lnTo>
                <a:lnTo>
                  <a:pt x="7026876" y="138064"/>
                </a:lnTo>
                <a:lnTo>
                  <a:pt x="6960973" y="212204"/>
                </a:lnTo>
                <a:lnTo>
                  <a:pt x="7026876" y="1200745"/>
                </a:lnTo>
                <a:lnTo>
                  <a:pt x="6960973" y="1489069"/>
                </a:lnTo>
                <a:lnTo>
                  <a:pt x="5461686" y="1398453"/>
                </a:lnTo>
                <a:lnTo>
                  <a:pt x="5469924" y="1241934"/>
                </a:lnTo>
                <a:lnTo>
                  <a:pt x="5535827" y="311058"/>
                </a:lnTo>
                <a:lnTo>
                  <a:pt x="5461686" y="63923"/>
                </a:lnTo>
                <a:lnTo>
                  <a:pt x="3484605" y="129826"/>
                </a:lnTo>
                <a:lnTo>
                  <a:pt x="3377513" y="228680"/>
                </a:lnTo>
                <a:lnTo>
                  <a:pt x="3402227" y="1151318"/>
                </a:lnTo>
                <a:lnTo>
                  <a:pt x="3525795" y="1349026"/>
                </a:lnTo>
                <a:lnTo>
                  <a:pt x="2388973" y="1373739"/>
                </a:lnTo>
                <a:lnTo>
                  <a:pt x="1911178" y="1423166"/>
                </a:lnTo>
                <a:cubicBezTo>
                  <a:pt x="1883719" y="964593"/>
                  <a:pt x="2096472" y="55985"/>
                  <a:pt x="1746422" y="47448"/>
                </a:cubicBezTo>
                <a:cubicBezTo>
                  <a:pt x="1352379" y="37838"/>
                  <a:pt x="299309" y="-43168"/>
                  <a:pt x="337752" y="30972"/>
                </a:cubicBezTo>
                <a:lnTo>
                  <a:pt x="0" y="23691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</a:t>
            </a:r>
            <a:r>
              <a:rPr lang="fr-FR" dirty="0"/>
              <a:t>robot  </a:t>
            </a:r>
            <a:r>
              <a:rPr lang="fr-FR" dirty="0" err="1"/>
              <a:t>robot</a:t>
            </a:r>
            <a:r>
              <a:rPr lang="fr-FR" dirty="0"/>
              <a:t> </a:t>
            </a:r>
            <a:r>
              <a:rPr lang="fr-FR" dirty="0" err="1"/>
              <a:t>Stäubli</a:t>
            </a:r>
            <a:r>
              <a:rPr lang="fr-FR" dirty="0"/>
              <a:t> RX-90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45" y="1739900"/>
            <a:ext cx="8914228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1" y="2454388"/>
            <a:ext cx="11129218" cy="3328996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Règles de paramétrage</a:t>
            </a:r>
            <a:endParaRPr lang="he-IL" dirty="0"/>
          </a:p>
        </p:txBody>
      </p:sp>
      <p:sp>
        <p:nvSpPr>
          <p:cNvPr id="2" name="Rectangle 1"/>
          <p:cNvSpPr/>
          <p:nvPr/>
        </p:nvSpPr>
        <p:spPr>
          <a:xfrm>
            <a:off x="996778" y="2512541"/>
            <a:ext cx="10585622" cy="3146854"/>
          </a:xfrm>
          <a:prstGeom prst="rect">
            <a:avLst/>
          </a:prstGeom>
          <a:solidFill>
            <a:srgbClr val="FFD4E4"/>
          </a:solidFill>
          <a:ln>
            <a:solidFill>
              <a:srgbClr val="FF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6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MGD </a:t>
            </a:r>
            <a:r>
              <a:rPr lang="fr-FR" dirty="0"/>
              <a:t>robot  </a:t>
            </a:r>
            <a:r>
              <a:rPr lang="fr-FR" dirty="0" err="1"/>
              <a:t>robot</a:t>
            </a:r>
            <a:r>
              <a:rPr lang="fr-FR" dirty="0"/>
              <a:t> </a:t>
            </a:r>
            <a:r>
              <a:rPr lang="fr-FR" dirty="0" err="1"/>
              <a:t>Stäubli</a:t>
            </a:r>
            <a:r>
              <a:rPr lang="fr-FR" dirty="0"/>
              <a:t> RX-90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89" y="1704500"/>
            <a:ext cx="6874712" cy="49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Poignet sphérique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6" y="1625289"/>
            <a:ext cx="11412538" cy="788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6" y="2413585"/>
            <a:ext cx="7423150" cy="427172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8" y="4381499"/>
            <a:ext cx="5022178" cy="20986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488" y="4048184"/>
            <a:ext cx="4740947" cy="2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Poignet sphérique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7431" t="52850" r="18942"/>
          <a:stretch/>
        </p:blipFill>
        <p:spPr>
          <a:xfrm>
            <a:off x="2171700" y="1529983"/>
            <a:ext cx="3238500" cy="20141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76" y="3954908"/>
            <a:ext cx="8622613" cy="27229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44609" b="46035"/>
          <a:stretch/>
        </p:blipFill>
        <p:spPr>
          <a:xfrm>
            <a:off x="6364213" y="1295491"/>
            <a:ext cx="4111776" cy="23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54" y="2442543"/>
            <a:ext cx="3113816" cy="368771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6" y="1976381"/>
            <a:ext cx="6303620" cy="4598588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Numérotation des segments et </a:t>
            </a:r>
            <a:r>
              <a:rPr lang="fr-FR" b="1" dirty="0" smtClean="0">
                <a:solidFill>
                  <a:srgbClr val="FF2D80"/>
                </a:solidFill>
              </a:rPr>
              <a:t>liaisons &amp; Définition </a:t>
            </a:r>
            <a:r>
              <a:rPr lang="fr-FR" b="1" dirty="0">
                <a:solidFill>
                  <a:srgbClr val="FF2D80"/>
                </a:solidFill>
              </a:rPr>
              <a:t>des axes </a:t>
            </a:r>
            <a:r>
              <a:rPr lang="fr-FR" b="1" dirty="0" smtClean="0">
                <a:solidFill>
                  <a:srgbClr val="FF2D80"/>
                </a:solidFill>
              </a:rPr>
              <a:t>Z</a:t>
            </a:r>
            <a:r>
              <a:rPr lang="fr-FR" b="1" baseline="-25000" dirty="0" smtClean="0">
                <a:solidFill>
                  <a:srgbClr val="FF2D80"/>
                </a:solidFill>
              </a:rPr>
              <a:t>i</a:t>
            </a:r>
            <a:endParaRPr lang="he-IL" dirty="0"/>
          </a:p>
        </p:txBody>
      </p:sp>
      <p:sp>
        <p:nvSpPr>
          <p:cNvPr id="6" name="Forme libre 5"/>
          <p:cNvSpPr/>
          <p:nvPr/>
        </p:nvSpPr>
        <p:spPr>
          <a:xfrm>
            <a:off x="570523" y="1970765"/>
            <a:ext cx="6276133" cy="4015820"/>
          </a:xfrm>
          <a:custGeom>
            <a:avLst/>
            <a:gdLst>
              <a:gd name="connsiteX0" fmla="*/ 62523 w 6276133"/>
              <a:gd name="connsiteY0" fmla="*/ 3609420 h 4015820"/>
              <a:gd name="connsiteX1" fmla="*/ 171939 w 6276133"/>
              <a:gd name="connsiteY1" fmla="*/ 3617235 h 4015820"/>
              <a:gd name="connsiteX2" fmla="*/ 226646 w 6276133"/>
              <a:gd name="connsiteY2" fmla="*/ 3625050 h 4015820"/>
              <a:gd name="connsiteX3" fmla="*/ 453292 w 6276133"/>
              <a:gd name="connsiteY3" fmla="*/ 3617235 h 4015820"/>
              <a:gd name="connsiteX4" fmla="*/ 476739 w 6276133"/>
              <a:gd name="connsiteY4" fmla="*/ 3609420 h 4015820"/>
              <a:gd name="connsiteX5" fmla="*/ 523631 w 6276133"/>
              <a:gd name="connsiteY5" fmla="*/ 3601604 h 4015820"/>
              <a:gd name="connsiteX6" fmla="*/ 562708 w 6276133"/>
              <a:gd name="connsiteY6" fmla="*/ 3593789 h 4015820"/>
              <a:gd name="connsiteX7" fmla="*/ 633046 w 6276133"/>
              <a:gd name="connsiteY7" fmla="*/ 3539081 h 4015820"/>
              <a:gd name="connsiteX8" fmla="*/ 656492 w 6276133"/>
              <a:gd name="connsiteY8" fmla="*/ 3531266 h 4015820"/>
              <a:gd name="connsiteX9" fmla="*/ 726831 w 6276133"/>
              <a:gd name="connsiteY9" fmla="*/ 3492189 h 4015820"/>
              <a:gd name="connsiteX10" fmla="*/ 773723 w 6276133"/>
              <a:gd name="connsiteY10" fmla="*/ 3460927 h 4015820"/>
              <a:gd name="connsiteX11" fmla="*/ 851877 w 6276133"/>
              <a:gd name="connsiteY11" fmla="*/ 3437481 h 4015820"/>
              <a:gd name="connsiteX12" fmla="*/ 898769 w 6276133"/>
              <a:gd name="connsiteY12" fmla="*/ 3406220 h 4015820"/>
              <a:gd name="connsiteX13" fmla="*/ 914400 w 6276133"/>
              <a:gd name="connsiteY13" fmla="*/ 3382773 h 4015820"/>
              <a:gd name="connsiteX14" fmla="*/ 961292 w 6276133"/>
              <a:gd name="connsiteY14" fmla="*/ 3359327 h 4015820"/>
              <a:gd name="connsiteX15" fmla="*/ 1000369 w 6276133"/>
              <a:gd name="connsiteY15" fmla="*/ 3312435 h 4015820"/>
              <a:gd name="connsiteX16" fmla="*/ 1023815 w 6276133"/>
              <a:gd name="connsiteY16" fmla="*/ 3304620 h 4015820"/>
              <a:gd name="connsiteX17" fmla="*/ 1039446 w 6276133"/>
              <a:gd name="connsiteY17" fmla="*/ 3281173 h 4015820"/>
              <a:gd name="connsiteX18" fmla="*/ 1094154 w 6276133"/>
              <a:gd name="connsiteY18" fmla="*/ 3242097 h 4015820"/>
              <a:gd name="connsiteX19" fmla="*/ 1148862 w 6276133"/>
              <a:gd name="connsiteY19" fmla="*/ 3203020 h 4015820"/>
              <a:gd name="connsiteX20" fmla="*/ 1187939 w 6276133"/>
              <a:gd name="connsiteY20" fmla="*/ 3163943 h 4015820"/>
              <a:gd name="connsiteX21" fmla="*/ 1250462 w 6276133"/>
              <a:gd name="connsiteY21" fmla="*/ 3124866 h 4015820"/>
              <a:gd name="connsiteX22" fmla="*/ 1320800 w 6276133"/>
              <a:gd name="connsiteY22" fmla="*/ 3054527 h 4015820"/>
              <a:gd name="connsiteX23" fmla="*/ 1344246 w 6276133"/>
              <a:gd name="connsiteY23" fmla="*/ 3031081 h 4015820"/>
              <a:gd name="connsiteX24" fmla="*/ 1375508 w 6276133"/>
              <a:gd name="connsiteY24" fmla="*/ 2984189 h 4015820"/>
              <a:gd name="connsiteX25" fmla="*/ 1422400 w 6276133"/>
              <a:gd name="connsiteY25" fmla="*/ 2929481 h 4015820"/>
              <a:gd name="connsiteX26" fmla="*/ 1438031 w 6276133"/>
              <a:gd name="connsiteY26" fmla="*/ 2906035 h 4015820"/>
              <a:gd name="connsiteX27" fmla="*/ 1484923 w 6276133"/>
              <a:gd name="connsiteY27" fmla="*/ 2859143 h 4015820"/>
              <a:gd name="connsiteX28" fmla="*/ 1524000 w 6276133"/>
              <a:gd name="connsiteY28" fmla="*/ 2827881 h 4015820"/>
              <a:gd name="connsiteX29" fmla="*/ 1555262 w 6276133"/>
              <a:gd name="connsiteY29" fmla="*/ 2780989 h 4015820"/>
              <a:gd name="connsiteX30" fmla="*/ 1570892 w 6276133"/>
              <a:gd name="connsiteY30" fmla="*/ 2757543 h 4015820"/>
              <a:gd name="connsiteX31" fmla="*/ 1594339 w 6276133"/>
              <a:gd name="connsiteY31" fmla="*/ 2702835 h 4015820"/>
              <a:gd name="connsiteX32" fmla="*/ 1609969 w 6276133"/>
              <a:gd name="connsiteY32" fmla="*/ 2655943 h 4015820"/>
              <a:gd name="connsiteX33" fmla="*/ 1617785 w 6276133"/>
              <a:gd name="connsiteY33" fmla="*/ 2632497 h 4015820"/>
              <a:gd name="connsiteX34" fmla="*/ 1625600 w 6276133"/>
              <a:gd name="connsiteY34" fmla="*/ 2593420 h 4015820"/>
              <a:gd name="connsiteX35" fmla="*/ 1641231 w 6276133"/>
              <a:gd name="connsiteY35" fmla="*/ 2569973 h 4015820"/>
              <a:gd name="connsiteX36" fmla="*/ 1649046 w 6276133"/>
              <a:gd name="connsiteY36" fmla="*/ 2484004 h 4015820"/>
              <a:gd name="connsiteX37" fmla="*/ 1656862 w 6276133"/>
              <a:gd name="connsiteY37" fmla="*/ 2460558 h 4015820"/>
              <a:gd name="connsiteX38" fmla="*/ 1664677 w 6276133"/>
              <a:gd name="connsiteY38" fmla="*/ 2382404 h 4015820"/>
              <a:gd name="connsiteX39" fmla="*/ 1672492 w 6276133"/>
              <a:gd name="connsiteY39" fmla="*/ 2358958 h 4015820"/>
              <a:gd name="connsiteX40" fmla="*/ 1680308 w 6276133"/>
              <a:gd name="connsiteY40" fmla="*/ 2312066 h 4015820"/>
              <a:gd name="connsiteX41" fmla="*/ 1695939 w 6276133"/>
              <a:gd name="connsiteY41" fmla="*/ 2210466 h 4015820"/>
              <a:gd name="connsiteX42" fmla="*/ 1703754 w 6276133"/>
              <a:gd name="connsiteY42" fmla="*/ 2116681 h 4015820"/>
              <a:gd name="connsiteX43" fmla="*/ 1719385 w 6276133"/>
              <a:gd name="connsiteY43" fmla="*/ 2046343 h 4015820"/>
              <a:gd name="connsiteX44" fmla="*/ 1735015 w 6276133"/>
              <a:gd name="connsiteY44" fmla="*/ 1819697 h 4015820"/>
              <a:gd name="connsiteX45" fmla="*/ 1742831 w 6276133"/>
              <a:gd name="connsiteY45" fmla="*/ 1780620 h 4015820"/>
              <a:gd name="connsiteX46" fmla="*/ 1758462 w 6276133"/>
              <a:gd name="connsiteY46" fmla="*/ 1679020 h 4015820"/>
              <a:gd name="connsiteX47" fmla="*/ 1774092 w 6276133"/>
              <a:gd name="connsiteY47" fmla="*/ 1608681 h 4015820"/>
              <a:gd name="connsiteX48" fmla="*/ 1766277 w 6276133"/>
              <a:gd name="connsiteY48" fmla="*/ 1397666 h 4015820"/>
              <a:gd name="connsiteX49" fmla="*/ 1750646 w 6276133"/>
              <a:gd name="connsiteY49" fmla="*/ 1374220 h 4015820"/>
              <a:gd name="connsiteX50" fmla="*/ 1735015 w 6276133"/>
              <a:gd name="connsiteY50" fmla="*/ 1342958 h 4015820"/>
              <a:gd name="connsiteX51" fmla="*/ 1711569 w 6276133"/>
              <a:gd name="connsiteY51" fmla="*/ 1311697 h 4015820"/>
              <a:gd name="connsiteX52" fmla="*/ 1695939 w 6276133"/>
              <a:gd name="connsiteY52" fmla="*/ 1280435 h 4015820"/>
              <a:gd name="connsiteX53" fmla="*/ 1625600 w 6276133"/>
              <a:gd name="connsiteY53" fmla="*/ 1194466 h 4015820"/>
              <a:gd name="connsiteX54" fmla="*/ 1586523 w 6276133"/>
              <a:gd name="connsiteY54" fmla="*/ 1155389 h 4015820"/>
              <a:gd name="connsiteX55" fmla="*/ 1570892 w 6276133"/>
              <a:gd name="connsiteY55" fmla="*/ 1124127 h 4015820"/>
              <a:gd name="connsiteX56" fmla="*/ 1516185 w 6276133"/>
              <a:gd name="connsiteY56" fmla="*/ 1053789 h 4015820"/>
              <a:gd name="connsiteX57" fmla="*/ 1500554 w 6276133"/>
              <a:gd name="connsiteY57" fmla="*/ 1022527 h 4015820"/>
              <a:gd name="connsiteX58" fmla="*/ 1469292 w 6276133"/>
              <a:gd name="connsiteY58" fmla="*/ 975635 h 4015820"/>
              <a:gd name="connsiteX59" fmla="*/ 1445846 w 6276133"/>
              <a:gd name="connsiteY59" fmla="*/ 881850 h 4015820"/>
              <a:gd name="connsiteX60" fmla="*/ 1453662 w 6276133"/>
              <a:gd name="connsiteY60" fmla="*/ 577050 h 4015820"/>
              <a:gd name="connsiteX61" fmla="*/ 1492739 w 6276133"/>
              <a:gd name="connsiteY61" fmla="*/ 530158 h 4015820"/>
              <a:gd name="connsiteX62" fmla="*/ 1563077 w 6276133"/>
              <a:gd name="connsiteY62" fmla="*/ 491081 h 4015820"/>
              <a:gd name="connsiteX63" fmla="*/ 1586523 w 6276133"/>
              <a:gd name="connsiteY63" fmla="*/ 475450 h 4015820"/>
              <a:gd name="connsiteX64" fmla="*/ 1617785 w 6276133"/>
              <a:gd name="connsiteY64" fmla="*/ 459820 h 4015820"/>
              <a:gd name="connsiteX65" fmla="*/ 1664677 w 6276133"/>
              <a:gd name="connsiteY65" fmla="*/ 428558 h 4015820"/>
              <a:gd name="connsiteX66" fmla="*/ 1688123 w 6276133"/>
              <a:gd name="connsiteY66" fmla="*/ 412927 h 4015820"/>
              <a:gd name="connsiteX67" fmla="*/ 1711569 w 6276133"/>
              <a:gd name="connsiteY67" fmla="*/ 405112 h 4015820"/>
              <a:gd name="connsiteX68" fmla="*/ 1766277 w 6276133"/>
              <a:gd name="connsiteY68" fmla="*/ 373850 h 4015820"/>
              <a:gd name="connsiteX69" fmla="*/ 1789723 w 6276133"/>
              <a:gd name="connsiteY69" fmla="*/ 350404 h 4015820"/>
              <a:gd name="connsiteX70" fmla="*/ 1813169 w 6276133"/>
              <a:gd name="connsiteY70" fmla="*/ 334773 h 4015820"/>
              <a:gd name="connsiteX71" fmla="*/ 1828800 w 6276133"/>
              <a:gd name="connsiteY71" fmla="*/ 311327 h 4015820"/>
              <a:gd name="connsiteX72" fmla="*/ 1852246 w 6276133"/>
              <a:gd name="connsiteY72" fmla="*/ 303512 h 4015820"/>
              <a:gd name="connsiteX73" fmla="*/ 1922585 w 6276133"/>
              <a:gd name="connsiteY73" fmla="*/ 280066 h 4015820"/>
              <a:gd name="connsiteX74" fmla="*/ 1985108 w 6276133"/>
              <a:gd name="connsiteY74" fmla="*/ 248804 h 4015820"/>
              <a:gd name="connsiteX75" fmla="*/ 2008554 w 6276133"/>
              <a:gd name="connsiteY75" fmla="*/ 240989 h 4015820"/>
              <a:gd name="connsiteX76" fmla="*/ 2039815 w 6276133"/>
              <a:gd name="connsiteY76" fmla="*/ 225358 h 4015820"/>
              <a:gd name="connsiteX77" fmla="*/ 2071077 w 6276133"/>
              <a:gd name="connsiteY77" fmla="*/ 217543 h 4015820"/>
              <a:gd name="connsiteX78" fmla="*/ 2094523 w 6276133"/>
              <a:gd name="connsiteY78" fmla="*/ 209727 h 4015820"/>
              <a:gd name="connsiteX79" fmla="*/ 2133600 w 6276133"/>
              <a:gd name="connsiteY79" fmla="*/ 194097 h 4015820"/>
              <a:gd name="connsiteX80" fmla="*/ 2188308 w 6276133"/>
              <a:gd name="connsiteY80" fmla="*/ 186281 h 4015820"/>
              <a:gd name="connsiteX81" fmla="*/ 2500923 w 6276133"/>
              <a:gd name="connsiteY81" fmla="*/ 186281 h 4015820"/>
              <a:gd name="connsiteX82" fmla="*/ 2649415 w 6276133"/>
              <a:gd name="connsiteY82" fmla="*/ 225358 h 4015820"/>
              <a:gd name="connsiteX83" fmla="*/ 2672862 w 6276133"/>
              <a:gd name="connsiteY83" fmla="*/ 233173 h 4015820"/>
              <a:gd name="connsiteX84" fmla="*/ 2704123 w 6276133"/>
              <a:gd name="connsiteY84" fmla="*/ 248804 h 4015820"/>
              <a:gd name="connsiteX85" fmla="*/ 2743200 w 6276133"/>
              <a:gd name="connsiteY85" fmla="*/ 256620 h 4015820"/>
              <a:gd name="connsiteX86" fmla="*/ 2774462 w 6276133"/>
              <a:gd name="connsiteY86" fmla="*/ 264435 h 4015820"/>
              <a:gd name="connsiteX87" fmla="*/ 2797908 w 6276133"/>
              <a:gd name="connsiteY87" fmla="*/ 280066 h 4015820"/>
              <a:gd name="connsiteX88" fmla="*/ 2852615 w 6276133"/>
              <a:gd name="connsiteY88" fmla="*/ 303512 h 4015820"/>
              <a:gd name="connsiteX89" fmla="*/ 2954215 w 6276133"/>
              <a:gd name="connsiteY89" fmla="*/ 326958 h 4015820"/>
              <a:gd name="connsiteX90" fmla="*/ 3024554 w 6276133"/>
              <a:gd name="connsiteY90" fmla="*/ 350404 h 4015820"/>
              <a:gd name="connsiteX91" fmla="*/ 3048000 w 6276133"/>
              <a:gd name="connsiteY91" fmla="*/ 358220 h 4015820"/>
              <a:gd name="connsiteX92" fmla="*/ 3087077 w 6276133"/>
              <a:gd name="connsiteY92" fmla="*/ 366035 h 4015820"/>
              <a:gd name="connsiteX93" fmla="*/ 3118339 w 6276133"/>
              <a:gd name="connsiteY93" fmla="*/ 373850 h 4015820"/>
              <a:gd name="connsiteX94" fmla="*/ 3165231 w 6276133"/>
              <a:gd name="connsiteY94" fmla="*/ 381666 h 4015820"/>
              <a:gd name="connsiteX95" fmla="*/ 3204308 w 6276133"/>
              <a:gd name="connsiteY95" fmla="*/ 389481 h 4015820"/>
              <a:gd name="connsiteX96" fmla="*/ 3329354 w 6276133"/>
              <a:gd name="connsiteY96" fmla="*/ 405112 h 4015820"/>
              <a:gd name="connsiteX97" fmla="*/ 3360615 w 6276133"/>
              <a:gd name="connsiteY97" fmla="*/ 412927 h 4015820"/>
              <a:gd name="connsiteX98" fmla="*/ 3415323 w 6276133"/>
              <a:gd name="connsiteY98" fmla="*/ 428558 h 4015820"/>
              <a:gd name="connsiteX99" fmla="*/ 3446585 w 6276133"/>
              <a:gd name="connsiteY99" fmla="*/ 467635 h 4015820"/>
              <a:gd name="connsiteX100" fmla="*/ 3470031 w 6276133"/>
              <a:gd name="connsiteY100" fmla="*/ 483266 h 4015820"/>
              <a:gd name="connsiteX101" fmla="*/ 3509108 w 6276133"/>
              <a:gd name="connsiteY101" fmla="*/ 530158 h 4015820"/>
              <a:gd name="connsiteX102" fmla="*/ 3532554 w 6276133"/>
              <a:gd name="connsiteY102" fmla="*/ 545789 h 4015820"/>
              <a:gd name="connsiteX103" fmla="*/ 3579446 w 6276133"/>
              <a:gd name="connsiteY103" fmla="*/ 592681 h 4015820"/>
              <a:gd name="connsiteX104" fmla="*/ 3602892 w 6276133"/>
              <a:gd name="connsiteY104" fmla="*/ 616127 h 4015820"/>
              <a:gd name="connsiteX105" fmla="*/ 3626339 w 6276133"/>
              <a:gd name="connsiteY105" fmla="*/ 623943 h 4015820"/>
              <a:gd name="connsiteX106" fmla="*/ 3649785 w 6276133"/>
              <a:gd name="connsiteY106" fmla="*/ 647389 h 4015820"/>
              <a:gd name="connsiteX107" fmla="*/ 3673231 w 6276133"/>
              <a:gd name="connsiteY107" fmla="*/ 655204 h 4015820"/>
              <a:gd name="connsiteX108" fmla="*/ 3688862 w 6276133"/>
              <a:gd name="connsiteY108" fmla="*/ 678650 h 4015820"/>
              <a:gd name="connsiteX109" fmla="*/ 3743569 w 6276133"/>
              <a:gd name="connsiteY109" fmla="*/ 702097 h 4015820"/>
              <a:gd name="connsiteX110" fmla="*/ 3970215 w 6276133"/>
              <a:gd name="connsiteY110" fmla="*/ 748989 h 4015820"/>
              <a:gd name="connsiteX111" fmla="*/ 4048369 w 6276133"/>
              <a:gd name="connsiteY111" fmla="*/ 772435 h 4015820"/>
              <a:gd name="connsiteX112" fmla="*/ 4071815 w 6276133"/>
              <a:gd name="connsiteY112" fmla="*/ 788066 h 4015820"/>
              <a:gd name="connsiteX113" fmla="*/ 4173415 w 6276133"/>
              <a:gd name="connsiteY113" fmla="*/ 819327 h 4015820"/>
              <a:gd name="connsiteX114" fmla="*/ 4251569 w 6276133"/>
              <a:gd name="connsiteY114" fmla="*/ 850589 h 4015820"/>
              <a:gd name="connsiteX115" fmla="*/ 4306277 w 6276133"/>
              <a:gd name="connsiteY115" fmla="*/ 858404 h 4015820"/>
              <a:gd name="connsiteX116" fmla="*/ 4329723 w 6276133"/>
              <a:gd name="connsiteY116" fmla="*/ 874035 h 4015820"/>
              <a:gd name="connsiteX117" fmla="*/ 4353169 w 6276133"/>
              <a:gd name="connsiteY117" fmla="*/ 881850 h 4015820"/>
              <a:gd name="connsiteX118" fmla="*/ 4384431 w 6276133"/>
              <a:gd name="connsiteY118" fmla="*/ 897481 h 4015820"/>
              <a:gd name="connsiteX119" fmla="*/ 4400062 w 6276133"/>
              <a:gd name="connsiteY119" fmla="*/ 920927 h 4015820"/>
              <a:gd name="connsiteX120" fmla="*/ 4431323 w 6276133"/>
              <a:gd name="connsiteY120" fmla="*/ 952189 h 4015820"/>
              <a:gd name="connsiteX121" fmla="*/ 4423508 w 6276133"/>
              <a:gd name="connsiteY121" fmla="*/ 1303881 h 4015820"/>
              <a:gd name="connsiteX122" fmla="*/ 4423508 w 6276133"/>
              <a:gd name="connsiteY122" fmla="*/ 1397666 h 4015820"/>
              <a:gd name="connsiteX123" fmla="*/ 4493846 w 6276133"/>
              <a:gd name="connsiteY123" fmla="*/ 1436743 h 4015820"/>
              <a:gd name="connsiteX124" fmla="*/ 4572000 w 6276133"/>
              <a:gd name="connsiteY124" fmla="*/ 1475820 h 4015820"/>
              <a:gd name="connsiteX125" fmla="*/ 4618892 w 6276133"/>
              <a:gd name="connsiteY125" fmla="*/ 1491450 h 4015820"/>
              <a:gd name="connsiteX126" fmla="*/ 4759569 w 6276133"/>
              <a:gd name="connsiteY126" fmla="*/ 1577420 h 4015820"/>
              <a:gd name="connsiteX127" fmla="*/ 4892431 w 6276133"/>
              <a:gd name="connsiteY127" fmla="*/ 1663389 h 4015820"/>
              <a:gd name="connsiteX128" fmla="*/ 4939323 w 6276133"/>
              <a:gd name="connsiteY128" fmla="*/ 1710281 h 4015820"/>
              <a:gd name="connsiteX129" fmla="*/ 4970585 w 6276133"/>
              <a:gd name="connsiteY129" fmla="*/ 1764989 h 4015820"/>
              <a:gd name="connsiteX130" fmla="*/ 4986215 w 6276133"/>
              <a:gd name="connsiteY130" fmla="*/ 1819697 h 4015820"/>
              <a:gd name="connsiteX131" fmla="*/ 4978400 w 6276133"/>
              <a:gd name="connsiteY131" fmla="*/ 2155758 h 4015820"/>
              <a:gd name="connsiteX132" fmla="*/ 4970585 w 6276133"/>
              <a:gd name="connsiteY132" fmla="*/ 2179204 h 4015820"/>
              <a:gd name="connsiteX133" fmla="*/ 4939323 w 6276133"/>
              <a:gd name="connsiteY133" fmla="*/ 2233912 h 4015820"/>
              <a:gd name="connsiteX134" fmla="*/ 4908062 w 6276133"/>
              <a:gd name="connsiteY134" fmla="*/ 2319881 h 4015820"/>
              <a:gd name="connsiteX135" fmla="*/ 4900246 w 6276133"/>
              <a:gd name="connsiteY135" fmla="*/ 2343327 h 4015820"/>
              <a:gd name="connsiteX136" fmla="*/ 4868985 w 6276133"/>
              <a:gd name="connsiteY136" fmla="*/ 2382404 h 4015820"/>
              <a:gd name="connsiteX137" fmla="*/ 4853354 w 6276133"/>
              <a:gd name="connsiteY137" fmla="*/ 2405850 h 4015820"/>
              <a:gd name="connsiteX138" fmla="*/ 4822092 w 6276133"/>
              <a:gd name="connsiteY138" fmla="*/ 2444927 h 4015820"/>
              <a:gd name="connsiteX139" fmla="*/ 4814277 w 6276133"/>
              <a:gd name="connsiteY139" fmla="*/ 2476189 h 4015820"/>
              <a:gd name="connsiteX140" fmla="*/ 4798646 w 6276133"/>
              <a:gd name="connsiteY140" fmla="*/ 2499635 h 4015820"/>
              <a:gd name="connsiteX141" fmla="*/ 4751754 w 6276133"/>
              <a:gd name="connsiteY141" fmla="*/ 2554343 h 4015820"/>
              <a:gd name="connsiteX142" fmla="*/ 4720492 w 6276133"/>
              <a:gd name="connsiteY142" fmla="*/ 2577789 h 4015820"/>
              <a:gd name="connsiteX143" fmla="*/ 4697046 w 6276133"/>
              <a:gd name="connsiteY143" fmla="*/ 2593420 h 4015820"/>
              <a:gd name="connsiteX144" fmla="*/ 4618892 w 6276133"/>
              <a:gd name="connsiteY144" fmla="*/ 2624681 h 4015820"/>
              <a:gd name="connsiteX145" fmla="*/ 4478215 w 6276133"/>
              <a:gd name="connsiteY145" fmla="*/ 2616866 h 4015820"/>
              <a:gd name="connsiteX146" fmla="*/ 4454769 w 6276133"/>
              <a:gd name="connsiteY146" fmla="*/ 2601235 h 4015820"/>
              <a:gd name="connsiteX147" fmla="*/ 4415692 w 6276133"/>
              <a:gd name="connsiteY147" fmla="*/ 2593420 h 4015820"/>
              <a:gd name="connsiteX148" fmla="*/ 4329723 w 6276133"/>
              <a:gd name="connsiteY148" fmla="*/ 2569973 h 4015820"/>
              <a:gd name="connsiteX149" fmla="*/ 4306277 w 6276133"/>
              <a:gd name="connsiteY149" fmla="*/ 2562158 h 4015820"/>
              <a:gd name="connsiteX150" fmla="*/ 4235939 w 6276133"/>
              <a:gd name="connsiteY150" fmla="*/ 2523081 h 4015820"/>
              <a:gd name="connsiteX151" fmla="*/ 4118708 w 6276133"/>
              <a:gd name="connsiteY151" fmla="*/ 2491820 h 4015820"/>
              <a:gd name="connsiteX152" fmla="*/ 4024923 w 6276133"/>
              <a:gd name="connsiteY152" fmla="*/ 2468373 h 4015820"/>
              <a:gd name="connsiteX153" fmla="*/ 3845169 w 6276133"/>
              <a:gd name="connsiteY153" fmla="*/ 2484004 h 4015820"/>
              <a:gd name="connsiteX154" fmla="*/ 3774831 w 6276133"/>
              <a:gd name="connsiteY154" fmla="*/ 2515266 h 4015820"/>
              <a:gd name="connsiteX155" fmla="*/ 3743569 w 6276133"/>
              <a:gd name="connsiteY155" fmla="*/ 2538712 h 4015820"/>
              <a:gd name="connsiteX156" fmla="*/ 3720123 w 6276133"/>
              <a:gd name="connsiteY156" fmla="*/ 2546527 h 4015820"/>
              <a:gd name="connsiteX157" fmla="*/ 3681046 w 6276133"/>
              <a:gd name="connsiteY157" fmla="*/ 2562158 h 4015820"/>
              <a:gd name="connsiteX158" fmla="*/ 3657600 w 6276133"/>
              <a:gd name="connsiteY158" fmla="*/ 2577789 h 4015820"/>
              <a:gd name="connsiteX159" fmla="*/ 3634154 w 6276133"/>
              <a:gd name="connsiteY159" fmla="*/ 2585604 h 4015820"/>
              <a:gd name="connsiteX160" fmla="*/ 3602892 w 6276133"/>
              <a:gd name="connsiteY160" fmla="*/ 2601235 h 4015820"/>
              <a:gd name="connsiteX161" fmla="*/ 3595077 w 6276133"/>
              <a:gd name="connsiteY161" fmla="*/ 2624681 h 4015820"/>
              <a:gd name="connsiteX162" fmla="*/ 3626339 w 6276133"/>
              <a:gd name="connsiteY162" fmla="*/ 2695020 h 4015820"/>
              <a:gd name="connsiteX163" fmla="*/ 3634154 w 6276133"/>
              <a:gd name="connsiteY163" fmla="*/ 2718466 h 4015820"/>
              <a:gd name="connsiteX164" fmla="*/ 3626339 w 6276133"/>
              <a:gd name="connsiteY164" fmla="*/ 2859143 h 4015820"/>
              <a:gd name="connsiteX165" fmla="*/ 3610708 w 6276133"/>
              <a:gd name="connsiteY165" fmla="*/ 2945112 h 4015820"/>
              <a:gd name="connsiteX166" fmla="*/ 3595077 w 6276133"/>
              <a:gd name="connsiteY166" fmla="*/ 3023266 h 4015820"/>
              <a:gd name="connsiteX167" fmla="*/ 3579446 w 6276133"/>
              <a:gd name="connsiteY167" fmla="*/ 3046712 h 4015820"/>
              <a:gd name="connsiteX168" fmla="*/ 3556000 w 6276133"/>
              <a:gd name="connsiteY168" fmla="*/ 3054527 h 4015820"/>
              <a:gd name="connsiteX169" fmla="*/ 3532554 w 6276133"/>
              <a:gd name="connsiteY169" fmla="*/ 3077973 h 4015820"/>
              <a:gd name="connsiteX170" fmla="*/ 3477846 w 6276133"/>
              <a:gd name="connsiteY170" fmla="*/ 3117050 h 4015820"/>
              <a:gd name="connsiteX171" fmla="*/ 3438769 w 6276133"/>
              <a:gd name="connsiteY171" fmla="*/ 3179573 h 4015820"/>
              <a:gd name="connsiteX172" fmla="*/ 3423139 w 6276133"/>
              <a:gd name="connsiteY172" fmla="*/ 3257727 h 4015820"/>
              <a:gd name="connsiteX173" fmla="*/ 3415323 w 6276133"/>
              <a:gd name="connsiteY173" fmla="*/ 3281173 h 4015820"/>
              <a:gd name="connsiteX174" fmla="*/ 3407508 w 6276133"/>
              <a:gd name="connsiteY174" fmla="*/ 3312435 h 4015820"/>
              <a:gd name="connsiteX175" fmla="*/ 3391877 w 6276133"/>
              <a:gd name="connsiteY175" fmla="*/ 3343697 h 4015820"/>
              <a:gd name="connsiteX176" fmla="*/ 3368431 w 6276133"/>
              <a:gd name="connsiteY176" fmla="*/ 3398404 h 4015820"/>
              <a:gd name="connsiteX177" fmla="*/ 3376246 w 6276133"/>
              <a:gd name="connsiteY177" fmla="*/ 3882958 h 4015820"/>
              <a:gd name="connsiteX178" fmla="*/ 3399692 w 6276133"/>
              <a:gd name="connsiteY178" fmla="*/ 3929850 h 4015820"/>
              <a:gd name="connsiteX179" fmla="*/ 3462215 w 6276133"/>
              <a:gd name="connsiteY179" fmla="*/ 3968927 h 4015820"/>
              <a:gd name="connsiteX180" fmla="*/ 3477846 w 6276133"/>
              <a:gd name="connsiteY180" fmla="*/ 3992373 h 4015820"/>
              <a:gd name="connsiteX181" fmla="*/ 3610708 w 6276133"/>
              <a:gd name="connsiteY181" fmla="*/ 4015820 h 4015820"/>
              <a:gd name="connsiteX182" fmla="*/ 3915508 w 6276133"/>
              <a:gd name="connsiteY182" fmla="*/ 4000189 h 4015820"/>
              <a:gd name="connsiteX183" fmla="*/ 3962400 w 6276133"/>
              <a:gd name="connsiteY183" fmla="*/ 3984558 h 4015820"/>
              <a:gd name="connsiteX184" fmla="*/ 4009292 w 6276133"/>
              <a:gd name="connsiteY184" fmla="*/ 3976743 h 4015820"/>
              <a:gd name="connsiteX185" fmla="*/ 4079631 w 6276133"/>
              <a:gd name="connsiteY185" fmla="*/ 3945481 h 4015820"/>
              <a:gd name="connsiteX186" fmla="*/ 4212492 w 6276133"/>
              <a:gd name="connsiteY186" fmla="*/ 3914220 h 4015820"/>
              <a:gd name="connsiteX187" fmla="*/ 4290646 w 6276133"/>
              <a:gd name="connsiteY187" fmla="*/ 3882958 h 4015820"/>
              <a:gd name="connsiteX188" fmla="*/ 4400062 w 6276133"/>
              <a:gd name="connsiteY188" fmla="*/ 3859512 h 4015820"/>
              <a:gd name="connsiteX189" fmla="*/ 4564185 w 6276133"/>
              <a:gd name="connsiteY189" fmla="*/ 3796989 h 4015820"/>
              <a:gd name="connsiteX190" fmla="*/ 4634523 w 6276133"/>
              <a:gd name="connsiteY190" fmla="*/ 3750097 h 4015820"/>
              <a:gd name="connsiteX191" fmla="*/ 4806462 w 6276133"/>
              <a:gd name="connsiteY191" fmla="*/ 3656312 h 4015820"/>
              <a:gd name="connsiteX192" fmla="*/ 4876800 w 6276133"/>
              <a:gd name="connsiteY192" fmla="*/ 3601604 h 4015820"/>
              <a:gd name="connsiteX193" fmla="*/ 4931508 w 6276133"/>
              <a:gd name="connsiteY193" fmla="*/ 3554712 h 4015820"/>
              <a:gd name="connsiteX194" fmla="*/ 5001846 w 6276133"/>
              <a:gd name="connsiteY194" fmla="*/ 3515635 h 4015820"/>
              <a:gd name="connsiteX195" fmla="*/ 5134708 w 6276133"/>
              <a:gd name="connsiteY195" fmla="*/ 3421850 h 4015820"/>
              <a:gd name="connsiteX196" fmla="*/ 5197231 w 6276133"/>
              <a:gd name="connsiteY196" fmla="*/ 3382773 h 4015820"/>
              <a:gd name="connsiteX197" fmla="*/ 5337908 w 6276133"/>
              <a:gd name="connsiteY197" fmla="*/ 3273358 h 4015820"/>
              <a:gd name="connsiteX198" fmla="*/ 5376985 w 6276133"/>
              <a:gd name="connsiteY198" fmla="*/ 3242097 h 4015820"/>
              <a:gd name="connsiteX199" fmla="*/ 5423877 w 6276133"/>
              <a:gd name="connsiteY199" fmla="*/ 3203020 h 4015820"/>
              <a:gd name="connsiteX200" fmla="*/ 5572369 w 6276133"/>
              <a:gd name="connsiteY200" fmla="*/ 3038897 h 4015820"/>
              <a:gd name="connsiteX201" fmla="*/ 5611446 w 6276133"/>
              <a:gd name="connsiteY201" fmla="*/ 3007635 h 4015820"/>
              <a:gd name="connsiteX202" fmla="*/ 5736492 w 6276133"/>
              <a:gd name="connsiteY202" fmla="*/ 2843512 h 4015820"/>
              <a:gd name="connsiteX203" fmla="*/ 5783385 w 6276133"/>
              <a:gd name="connsiteY203" fmla="*/ 2788804 h 4015820"/>
              <a:gd name="connsiteX204" fmla="*/ 5814646 w 6276133"/>
              <a:gd name="connsiteY204" fmla="*/ 2734097 h 4015820"/>
              <a:gd name="connsiteX205" fmla="*/ 5877169 w 6276133"/>
              <a:gd name="connsiteY205" fmla="*/ 2663758 h 4015820"/>
              <a:gd name="connsiteX206" fmla="*/ 5924062 w 6276133"/>
              <a:gd name="connsiteY206" fmla="*/ 2577789 h 4015820"/>
              <a:gd name="connsiteX207" fmla="*/ 5931877 w 6276133"/>
              <a:gd name="connsiteY207" fmla="*/ 2554343 h 4015820"/>
              <a:gd name="connsiteX208" fmla="*/ 5963139 w 6276133"/>
              <a:gd name="connsiteY208" fmla="*/ 2499635 h 4015820"/>
              <a:gd name="connsiteX209" fmla="*/ 5978769 w 6276133"/>
              <a:gd name="connsiteY209" fmla="*/ 2452743 h 4015820"/>
              <a:gd name="connsiteX210" fmla="*/ 6017846 w 6276133"/>
              <a:gd name="connsiteY210" fmla="*/ 2405850 h 4015820"/>
              <a:gd name="connsiteX211" fmla="*/ 6049108 w 6276133"/>
              <a:gd name="connsiteY211" fmla="*/ 2319881 h 4015820"/>
              <a:gd name="connsiteX212" fmla="*/ 6064739 w 6276133"/>
              <a:gd name="connsiteY212" fmla="*/ 2257358 h 4015820"/>
              <a:gd name="connsiteX213" fmla="*/ 6080369 w 6276133"/>
              <a:gd name="connsiteY213" fmla="*/ 2202650 h 4015820"/>
              <a:gd name="connsiteX214" fmla="*/ 6119446 w 6276133"/>
              <a:gd name="connsiteY214" fmla="*/ 2101050 h 4015820"/>
              <a:gd name="connsiteX215" fmla="*/ 6158523 w 6276133"/>
              <a:gd name="connsiteY215" fmla="*/ 2022897 h 4015820"/>
              <a:gd name="connsiteX216" fmla="*/ 6174154 w 6276133"/>
              <a:gd name="connsiteY216" fmla="*/ 1976004 h 4015820"/>
              <a:gd name="connsiteX217" fmla="*/ 6189785 w 6276133"/>
              <a:gd name="connsiteY217" fmla="*/ 1936927 h 4015820"/>
              <a:gd name="connsiteX218" fmla="*/ 6213231 w 6276133"/>
              <a:gd name="connsiteY218" fmla="*/ 1858773 h 4015820"/>
              <a:gd name="connsiteX219" fmla="*/ 6221046 w 6276133"/>
              <a:gd name="connsiteY219" fmla="*/ 1819697 h 4015820"/>
              <a:gd name="connsiteX220" fmla="*/ 6244492 w 6276133"/>
              <a:gd name="connsiteY220" fmla="*/ 1757173 h 4015820"/>
              <a:gd name="connsiteX221" fmla="*/ 6252308 w 6276133"/>
              <a:gd name="connsiteY221" fmla="*/ 1718097 h 4015820"/>
              <a:gd name="connsiteX222" fmla="*/ 6267939 w 6276133"/>
              <a:gd name="connsiteY222" fmla="*/ 1616497 h 4015820"/>
              <a:gd name="connsiteX223" fmla="*/ 6267939 w 6276133"/>
              <a:gd name="connsiteY223" fmla="*/ 1014712 h 4015820"/>
              <a:gd name="connsiteX224" fmla="*/ 6244492 w 6276133"/>
              <a:gd name="connsiteY224" fmla="*/ 920927 h 4015820"/>
              <a:gd name="connsiteX225" fmla="*/ 6221046 w 6276133"/>
              <a:gd name="connsiteY225" fmla="*/ 866220 h 4015820"/>
              <a:gd name="connsiteX226" fmla="*/ 6197600 w 6276133"/>
              <a:gd name="connsiteY226" fmla="*/ 842773 h 4015820"/>
              <a:gd name="connsiteX227" fmla="*/ 6181969 w 6276133"/>
              <a:gd name="connsiteY227" fmla="*/ 803697 h 4015820"/>
              <a:gd name="connsiteX228" fmla="*/ 6158523 w 6276133"/>
              <a:gd name="connsiteY228" fmla="*/ 780250 h 4015820"/>
              <a:gd name="connsiteX229" fmla="*/ 6142892 w 6276133"/>
              <a:gd name="connsiteY229" fmla="*/ 756804 h 4015820"/>
              <a:gd name="connsiteX230" fmla="*/ 6096000 w 6276133"/>
              <a:gd name="connsiteY230" fmla="*/ 717727 h 4015820"/>
              <a:gd name="connsiteX231" fmla="*/ 5994400 w 6276133"/>
              <a:gd name="connsiteY231" fmla="*/ 647389 h 4015820"/>
              <a:gd name="connsiteX232" fmla="*/ 5955323 w 6276133"/>
              <a:gd name="connsiteY232" fmla="*/ 639573 h 4015820"/>
              <a:gd name="connsiteX233" fmla="*/ 5853723 w 6276133"/>
              <a:gd name="connsiteY233" fmla="*/ 561420 h 4015820"/>
              <a:gd name="connsiteX234" fmla="*/ 5830277 w 6276133"/>
              <a:gd name="connsiteY234" fmla="*/ 545789 h 4015820"/>
              <a:gd name="connsiteX235" fmla="*/ 5791200 w 6276133"/>
              <a:gd name="connsiteY235" fmla="*/ 530158 h 4015820"/>
              <a:gd name="connsiteX236" fmla="*/ 5752123 w 6276133"/>
              <a:gd name="connsiteY236" fmla="*/ 498897 h 4015820"/>
              <a:gd name="connsiteX237" fmla="*/ 5697415 w 6276133"/>
              <a:gd name="connsiteY237" fmla="*/ 475450 h 4015820"/>
              <a:gd name="connsiteX238" fmla="*/ 5509846 w 6276133"/>
              <a:gd name="connsiteY238" fmla="*/ 381666 h 4015820"/>
              <a:gd name="connsiteX239" fmla="*/ 5345723 w 6276133"/>
              <a:gd name="connsiteY239" fmla="*/ 311327 h 4015820"/>
              <a:gd name="connsiteX240" fmla="*/ 5236308 w 6276133"/>
              <a:gd name="connsiteY240" fmla="*/ 256620 h 4015820"/>
              <a:gd name="connsiteX241" fmla="*/ 4954954 w 6276133"/>
              <a:gd name="connsiteY241" fmla="*/ 186281 h 4015820"/>
              <a:gd name="connsiteX242" fmla="*/ 4908062 w 6276133"/>
              <a:gd name="connsiteY242" fmla="*/ 155020 h 4015820"/>
              <a:gd name="connsiteX243" fmla="*/ 4743939 w 6276133"/>
              <a:gd name="connsiteY243" fmla="*/ 123758 h 4015820"/>
              <a:gd name="connsiteX244" fmla="*/ 4587631 w 6276133"/>
              <a:gd name="connsiteY244" fmla="*/ 100312 h 4015820"/>
              <a:gd name="connsiteX245" fmla="*/ 4556369 w 6276133"/>
              <a:gd name="connsiteY245" fmla="*/ 92497 h 4015820"/>
              <a:gd name="connsiteX246" fmla="*/ 4501662 w 6276133"/>
              <a:gd name="connsiteY246" fmla="*/ 84681 h 4015820"/>
              <a:gd name="connsiteX247" fmla="*/ 4329723 w 6276133"/>
              <a:gd name="connsiteY247" fmla="*/ 76866 h 4015820"/>
              <a:gd name="connsiteX248" fmla="*/ 4173415 w 6276133"/>
              <a:gd name="connsiteY248" fmla="*/ 61235 h 4015820"/>
              <a:gd name="connsiteX249" fmla="*/ 4142154 w 6276133"/>
              <a:gd name="connsiteY249" fmla="*/ 53420 h 4015820"/>
              <a:gd name="connsiteX250" fmla="*/ 3602892 w 6276133"/>
              <a:gd name="connsiteY250" fmla="*/ 45604 h 4015820"/>
              <a:gd name="connsiteX251" fmla="*/ 2071077 w 6276133"/>
              <a:gd name="connsiteY251" fmla="*/ 45604 h 4015820"/>
              <a:gd name="connsiteX252" fmla="*/ 1922585 w 6276133"/>
              <a:gd name="connsiteY252" fmla="*/ 53420 h 4015820"/>
              <a:gd name="connsiteX253" fmla="*/ 1820985 w 6276133"/>
              <a:gd name="connsiteY253" fmla="*/ 76866 h 4015820"/>
              <a:gd name="connsiteX254" fmla="*/ 1758462 w 6276133"/>
              <a:gd name="connsiteY254" fmla="*/ 92497 h 4015820"/>
              <a:gd name="connsiteX255" fmla="*/ 1688123 w 6276133"/>
              <a:gd name="connsiteY255" fmla="*/ 115943 h 4015820"/>
              <a:gd name="connsiteX256" fmla="*/ 1617785 w 6276133"/>
              <a:gd name="connsiteY256" fmla="*/ 139389 h 4015820"/>
              <a:gd name="connsiteX257" fmla="*/ 1555262 w 6276133"/>
              <a:gd name="connsiteY257" fmla="*/ 155020 h 4015820"/>
              <a:gd name="connsiteX258" fmla="*/ 1492739 w 6276133"/>
              <a:gd name="connsiteY258" fmla="*/ 178466 h 4015820"/>
              <a:gd name="connsiteX259" fmla="*/ 1430215 w 6276133"/>
              <a:gd name="connsiteY259" fmla="*/ 209727 h 4015820"/>
              <a:gd name="connsiteX260" fmla="*/ 1383323 w 6276133"/>
              <a:gd name="connsiteY260" fmla="*/ 217543 h 4015820"/>
              <a:gd name="connsiteX261" fmla="*/ 1359877 w 6276133"/>
              <a:gd name="connsiteY261" fmla="*/ 233173 h 4015820"/>
              <a:gd name="connsiteX262" fmla="*/ 1297354 w 6276133"/>
              <a:gd name="connsiteY262" fmla="*/ 256620 h 4015820"/>
              <a:gd name="connsiteX263" fmla="*/ 1250462 w 6276133"/>
              <a:gd name="connsiteY263" fmla="*/ 287881 h 4015820"/>
              <a:gd name="connsiteX264" fmla="*/ 1227015 w 6276133"/>
              <a:gd name="connsiteY264" fmla="*/ 295697 h 4015820"/>
              <a:gd name="connsiteX265" fmla="*/ 1195754 w 6276133"/>
              <a:gd name="connsiteY265" fmla="*/ 311327 h 4015820"/>
              <a:gd name="connsiteX266" fmla="*/ 1141046 w 6276133"/>
              <a:gd name="connsiteY266" fmla="*/ 326958 h 4015820"/>
              <a:gd name="connsiteX267" fmla="*/ 1055077 w 6276133"/>
              <a:gd name="connsiteY267" fmla="*/ 350404 h 4015820"/>
              <a:gd name="connsiteX268" fmla="*/ 1031631 w 6276133"/>
              <a:gd name="connsiteY268" fmla="*/ 358220 h 4015820"/>
              <a:gd name="connsiteX269" fmla="*/ 1000369 w 6276133"/>
              <a:gd name="connsiteY269" fmla="*/ 366035 h 4015820"/>
              <a:gd name="connsiteX270" fmla="*/ 945662 w 6276133"/>
              <a:gd name="connsiteY270" fmla="*/ 381666 h 4015820"/>
              <a:gd name="connsiteX271" fmla="*/ 844062 w 6276133"/>
              <a:gd name="connsiteY271" fmla="*/ 412927 h 4015820"/>
              <a:gd name="connsiteX272" fmla="*/ 820615 w 6276133"/>
              <a:gd name="connsiteY272" fmla="*/ 428558 h 4015820"/>
              <a:gd name="connsiteX273" fmla="*/ 797169 w 6276133"/>
              <a:gd name="connsiteY273" fmla="*/ 436373 h 4015820"/>
              <a:gd name="connsiteX274" fmla="*/ 742462 w 6276133"/>
              <a:gd name="connsiteY274" fmla="*/ 475450 h 4015820"/>
              <a:gd name="connsiteX275" fmla="*/ 719015 w 6276133"/>
              <a:gd name="connsiteY275" fmla="*/ 491081 h 4015820"/>
              <a:gd name="connsiteX276" fmla="*/ 672123 w 6276133"/>
              <a:gd name="connsiteY276" fmla="*/ 537973 h 4015820"/>
              <a:gd name="connsiteX277" fmla="*/ 648677 w 6276133"/>
              <a:gd name="connsiteY277" fmla="*/ 592681 h 4015820"/>
              <a:gd name="connsiteX278" fmla="*/ 593969 w 6276133"/>
              <a:gd name="connsiteY278" fmla="*/ 686466 h 4015820"/>
              <a:gd name="connsiteX279" fmla="*/ 562708 w 6276133"/>
              <a:gd name="connsiteY279" fmla="*/ 764620 h 4015820"/>
              <a:gd name="connsiteX280" fmla="*/ 554892 w 6276133"/>
              <a:gd name="connsiteY280" fmla="*/ 788066 h 4015820"/>
              <a:gd name="connsiteX281" fmla="*/ 523631 w 6276133"/>
              <a:gd name="connsiteY281" fmla="*/ 850589 h 4015820"/>
              <a:gd name="connsiteX282" fmla="*/ 508000 w 6276133"/>
              <a:gd name="connsiteY282" fmla="*/ 897481 h 4015820"/>
              <a:gd name="connsiteX283" fmla="*/ 484554 w 6276133"/>
              <a:gd name="connsiteY283" fmla="*/ 928743 h 4015820"/>
              <a:gd name="connsiteX284" fmla="*/ 461108 w 6276133"/>
              <a:gd name="connsiteY284" fmla="*/ 983450 h 4015820"/>
              <a:gd name="connsiteX285" fmla="*/ 445477 w 6276133"/>
              <a:gd name="connsiteY285" fmla="*/ 1014712 h 4015820"/>
              <a:gd name="connsiteX286" fmla="*/ 437662 w 6276133"/>
              <a:gd name="connsiteY286" fmla="*/ 1069420 h 4015820"/>
              <a:gd name="connsiteX287" fmla="*/ 398585 w 6276133"/>
              <a:gd name="connsiteY287" fmla="*/ 1194466 h 4015820"/>
              <a:gd name="connsiteX288" fmla="*/ 375139 w 6276133"/>
              <a:gd name="connsiteY288" fmla="*/ 1272620 h 4015820"/>
              <a:gd name="connsiteX289" fmla="*/ 343877 w 6276133"/>
              <a:gd name="connsiteY289" fmla="*/ 1366404 h 4015820"/>
              <a:gd name="connsiteX290" fmla="*/ 328246 w 6276133"/>
              <a:gd name="connsiteY290" fmla="*/ 1389850 h 4015820"/>
              <a:gd name="connsiteX291" fmla="*/ 320431 w 6276133"/>
              <a:gd name="connsiteY291" fmla="*/ 1413297 h 4015820"/>
              <a:gd name="connsiteX292" fmla="*/ 304800 w 6276133"/>
              <a:gd name="connsiteY292" fmla="*/ 1483635 h 4015820"/>
              <a:gd name="connsiteX293" fmla="*/ 296985 w 6276133"/>
              <a:gd name="connsiteY293" fmla="*/ 1538343 h 4015820"/>
              <a:gd name="connsiteX294" fmla="*/ 273539 w 6276133"/>
              <a:gd name="connsiteY294" fmla="*/ 1600866 h 4015820"/>
              <a:gd name="connsiteX295" fmla="*/ 265723 w 6276133"/>
              <a:gd name="connsiteY295" fmla="*/ 1663389 h 4015820"/>
              <a:gd name="connsiteX296" fmla="*/ 242277 w 6276133"/>
              <a:gd name="connsiteY296" fmla="*/ 1741543 h 4015820"/>
              <a:gd name="connsiteX297" fmla="*/ 234462 w 6276133"/>
              <a:gd name="connsiteY297" fmla="*/ 1827512 h 4015820"/>
              <a:gd name="connsiteX298" fmla="*/ 218831 w 6276133"/>
              <a:gd name="connsiteY298" fmla="*/ 1866589 h 4015820"/>
              <a:gd name="connsiteX299" fmla="*/ 211015 w 6276133"/>
              <a:gd name="connsiteY299" fmla="*/ 1897850 h 4015820"/>
              <a:gd name="connsiteX300" fmla="*/ 187569 w 6276133"/>
              <a:gd name="connsiteY300" fmla="*/ 1968189 h 4015820"/>
              <a:gd name="connsiteX301" fmla="*/ 179754 w 6276133"/>
              <a:gd name="connsiteY301" fmla="*/ 1999450 h 4015820"/>
              <a:gd name="connsiteX302" fmla="*/ 156308 w 6276133"/>
              <a:gd name="connsiteY302" fmla="*/ 2069789 h 4015820"/>
              <a:gd name="connsiteX303" fmla="*/ 140677 w 6276133"/>
              <a:gd name="connsiteY303" fmla="*/ 2218281 h 4015820"/>
              <a:gd name="connsiteX304" fmla="*/ 125046 w 6276133"/>
              <a:gd name="connsiteY304" fmla="*/ 2249543 h 4015820"/>
              <a:gd name="connsiteX305" fmla="*/ 117231 w 6276133"/>
              <a:gd name="connsiteY305" fmla="*/ 2288620 h 4015820"/>
              <a:gd name="connsiteX306" fmla="*/ 109415 w 6276133"/>
              <a:gd name="connsiteY306" fmla="*/ 2382404 h 4015820"/>
              <a:gd name="connsiteX307" fmla="*/ 93785 w 6276133"/>
              <a:gd name="connsiteY307" fmla="*/ 2437112 h 4015820"/>
              <a:gd name="connsiteX308" fmla="*/ 62523 w 6276133"/>
              <a:gd name="connsiteY308" fmla="*/ 2577789 h 4015820"/>
              <a:gd name="connsiteX309" fmla="*/ 54708 w 6276133"/>
              <a:gd name="connsiteY309" fmla="*/ 2648127 h 4015820"/>
              <a:gd name="connsiteX310" fmla="*/ 31262 w 6276133"/>
              <a:gd name="connsiteY310" fmla="*/ 2726281 h 4015820"/>
              <a:gd name="connsiteX311" fmla="*/ 23446 w 6276133"/>
              <a:gd name="connsiteY311" fmla="*/ 2906035 h 4015820"/>
              <a:gd name="connsiteX312" fmla="*/ 15631 w 6276133"/>
              <a:gd name="connsiteY312" fmla="*/ 2960743 h 4015820"/>
              <a:gd name="connsiteX313" fmla="*/ 0 w 6276133"/>
              <a:gd name="connsiteY313" fmla="*/ 3265543 h 4015820"/>
              <a:gd name="connsiteX314" fmla="*/ 7815 w 6276133"/>
              <a:gd name="connsiteY314" fmla="*/ 3437481 h 4015820"/>
              <a:gd name="connsiteX315" fmla="*/ 23446 w 6276133"/>
              <a:gd name="connsiteY315" fmla="*/ 3484373 h 4015820"/>
              <a:gd name="connsiteX316" fmla="*/ 39077 w 6276133"/>
              <a:gd name="connsiteY316" fmla="*/ 3554712 h 4015820"/>
              <a:gd name="connsiteX317" fmla="*/ 78154 w 6276133"/>
              <a:gd name="connsiteY317" fmla="*/ 3601604 h 4015820"/>
              <a:gd name="connsiteX318" fmla="*/ 62523 w 6276133"/>
              <a:gd name="connsiteY318" fmla="*/ 3609420 h 401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</a:cxnLst>
            <a:rect l="l" t="t" r="r" b="b"/>
            <a:pathLst>
              <a:path w="6276133" h="4015820">
                <a:moveTo>
                  <a:pt x="62523" y="3609420"/>
                </a:moveTo>
                <a:cubicBezTo>
                  <a:pt x="78154" y="3612025"/>
                  <a:pt x="135539" y="3613768"/>
                  <a:pt x="171939" y="3617235"/>
                </a:cubicBezTo>
                <a:cubicBezTo>
                  <a:pt x="190277" y="3618981"/>
                  <a:pt x="208225" y="3625050"/>
                  <a:pt x="226646" y="3625050"/>
                </a:cubicBezTo>
                <a:cubicBezTo>
                  <a:pt x="302240" y="3625050"/>
                  <a:pt x="377743" y="3619840"/>
                  <a:pt x="453292" y="3617235"/>
                </a:cubicBezTo>
                <a:cubicBezTo>
                  <a:pt x="461108" y="3614630"/>
                  <a:pt x="468697" y="3611207"/>
                  <a:pt x="476739" y="3609420"/>
                </a:cubicBezTo>
                <a:cubicBezTo>
                  <a:pt x="492208" y="3605982"/>
                  <a:pt x="508040" y="3604439"/>
                  <a:pt x="523631" y="3601604"/>
                </a:cubicBezTo>
                <a:cubicBezTo>
                  <a:pt x="536700" y="3599228"/>
                  <a:pt x="549682" y="3596394"/>
                  <a:pt x="562708" y="3593789"/>
                </a:cubicBezTo>
                <a:cubicBezTo>
                  <a:pt x="582937" y="3573560"/>
                  <a:pt x="605004" y="3548428"/>
                  <a:pt x="633046" y="3539081"/>
                </a:cubicBezTo>
                <a:lnTo>
                  <a:pt x="656492" y="3531266"/>
                </a:lnTo>
                <a:cubicBezTo>
                  <a:pt x="710239" y="3495434"/>
                  <a:pt x="685563" y="3505944"/>
                  <a:pt x="726831" y="3492189"/>
                </a:cubicBezTo>
                <a:cubicBezTo>
                  <a:pt x="742462" y="3481768"/>
                  <a:pt x="755498" y="3465483"/>
                  <a:pt x="773723" y="3460927"/>
                </a:cubicBezTo>
                <a:cubicBezTo>
                  <a:pt x="791200" y="3456558"/>
                  <a:pt x="840458" y="3445094"/>
                  <a:pt x="851877" y="3437481"/>
                </a:cubicBezTo>
                <a:lnTo>
                  <a:pt x="898769" y="3406220"/>
                </a:lnTo>
                <a:cubicBezTo>
                  <a:pt x="903979" y="3398404"/>
                  <a:pt x="907758" y="3389415"/>
                  <a:pt x="914400" y="3382773"/>
                </a:cubicBezTo>
                <a:cubicBezTo>
                  <a:pt x="929548" y="3367625"/>
                  <a:pt x="942225" y="3365683"/>
                  <a:pt x="961292" y="3359327"/>
                </a:cubicBezTo>
                <a:cubicBezTo>
                  <a:pt x="972825" y="3342027"/>
                  <a:pt x="982317" y="3324470"/>
                  <a:pt x="1000369" y="3312435"/>
                </a:cubicBezTo>
                <a:cubicBezTo>
                  <a:pt x="1007223" y="3307865"/>
                  <a:pt x="1016000" y="3307225"/>
                  <a:pt x="1023815" y="3304620"/>
                </a:cubicBezTo>
                <a:cubicBezTo>
                  <a:pt x="1029025" y="3296804"/>
                  <a:pt x="1032804" y="3287815"/>
                  <a:pt x="1039446" y="3281173"/>
                </a:cubicBezTo>
                <a:cubicBezTo>
                  <a:pt x="1052221" y="3268398"/>
                  <a:pt x="1078619" y="3253193"/>
                  <a:pt x="1094154" y="3242097"/>
                </a:cubicBezTo>
                <a:cubicBezTo>
                  <a:pt x="1161994" y="3193639"/>
                  <a:pt x="1093618" y="3239846"/>
                  <a:pt x="1148862" y="3203020"/>
                </a:cubicBezTo>
                <a:cubicBezTo>
                  <a:pt x="1173177" y="3166544"/>
                  <a:pt x="1153201" y="3189996"/>
                  <a:pt x="1187939" y="3163943"/>
                </a:cubicBezTo>
                <a:cubicBezTo>
                  <a:pt x="1238913" y="3125713"/>
                  <a:pt x="1208491" y="3138855"/>
                  <a:pt x="1250462" y="3124866"/>
                </a:cubicBezTo>
                <a:lnTo>
                  <a:pt x="1320800" y="3054527"/>
                </a:lnTo>
                <a:cubicBezTo>
                  <a:pt x="1328615" y="3046712"/>
                  <a:pt x="1338115" y="3040277"/>
                  <a:pt x="1344246" y="3031081"/>
                </a:cubicBezTo>
                <a:cubicBezTo>
                  <a:pt x="1354667" y="3015450"/>
                  <a:pt x="1362224" y="2997473"/>
                  <a:pt x="1375508" y="2984189"/>
                </a:cubicBezTo>
                <a:cubicBezTo>
                  <a:pt x="1403913" y="2955784"/>
                  <a:pt x="1397334" y="2964574"/>
                  <a:pt x="1422400" y="2929481"/>
                </a:cubicBezTo>
                <a:cubicBezTo>
                  <a:pt x="1427860" y="2921838"/>
                  <a:pt x="1431791" y="2913055"/>
                  <a:pt x="1438031" y="2906035"/>
                </a:cubicBezTo>
                <a:cubicBezTo>
                  <a:pt x="1452717" y="2889513"/>
                  <a:pt x="1472661" y="2877535"/>
                  <a:pt x="1484923" y="2859143"/>
                </a:cubicBezTo>
                <a:cubicBezTo>
                  <a:pt x="1505124" y="2828842"/>
                  <a:pt x="1491643" y="2838668"/>
                  <a:pt x="1524000" y="2827881"/>
                </a:cubicBezTo>
                <a:lnTo>
                  <a:pt x="1555262" y="2780989"/>
                </a:lnTo>
                <a:lnTo>
                  <a:pt x="1570892" y="2757543"/>
                </a:lnTo>
                <a:cubicBezTo>
                  <a:pt x="1591570" y="2674838"/>
                  <a:pt x="1563495" y="2772235"/>
                  <a:pt x="1594339" y="2702835"/>
                </a:cubicBezTo>
                <a:cubicBezTo>
                  <a:pt x="1601031" y="2687779"/>
                  <a:pt x="1604759" y="2671574"/>
                  <a:pt x="1609969" y="2655943"/>
                </a:cubicBezTo>
                <a:cubicBezTo>
                  <a:pt x="1612574" y="2648128"/>
                  <a:pt x="1616169" y="2640575"/>
                  <a:pt x="1617785" y="2632497"/>
                </a:cubicBezTo>
                <a:cubicBezTo>
                  <a:pt x="1620390" y="2619471"/>
                  <a:pt x="1620936" y="2605858"/>
                  <a:pt x="1625600" y="2593420"/>
                </a:cubicBezTo>
                <a:cubicBezTo>
                  <a:pt x="1628898" y="2584625"/>
                  <a:pt x="1636021" y="2577789"/>
                  <a:pt x="1641231" y="2569973"/>
                </a:cubicBezTo>
                <a:cubicBezTo>
                  <a:pt x="1643836" y="2541317"/>
                  <a:pt x="1644977" y="2512489"/>
                  <a:pt x="1649046" y="2484004"/>
                </a:cubicBezTo>
                <a:cubicBezTo>
                  <a:pt x="1650211" y="2475849"/>
                  <a:pt x="1655609" y="2468700"/>
                  <a:pt x="1656862" y="2460558"/>
                </a:cubicBezTo>
                <a:cubicBezTo>
                  <a:pt x="1660843" y="2434681"/>
                  <a:pt x="1660696" y="2408281"/>
                  <a:pt x="1664677" y="2382404"/>
                </a:cubicBezTo>
                <a:cubicBezTo>
                  <a:pt x="1665930" y="2374262"/>
                  <a:pt x="1670705" y="2367000"/>
                  <a:pt x="1672492" y="2358958"/>
                </a:cubicBezTo>
                <a:cubicBezTo>
                  <a:pt x="1675930" y="2343489"/>
                  <a:pt x="1678342" y="2327790"/>
                  <a:pt x="1680308" y="2312066"/>
                </a:cubicBezTo>
                <a:cubicBezTo>
                  <a:pt x="1692398" y="2215351"/>
                  <a:pt x="1678756" y="2262011"/>
                  <a:pt x="1695939" y="2210466"/>
                </a:cubicBezTo>
                <a:cubicBezTo>
                  <a:pt x="1698544" y="2179204"/>
                  <a:pt x="1700089" y="2147836"/>
                  <a:pt x="1703754" y="2116681"/>
                </a:cubicBezTo>
                <a:cubicBezTo>
                  <a:pt x="1705960" y="2097931"/>
                  <a:pt x="1714586" y="2065538"/>
                  <a:pt x="1719385" y="2046343"/>
                </a:cubicBezTo>
                <a:cubicBezTo>
                  <a:pt x="1724595" y="1970794"/>
                  <a:pt x="1720162" y="1893954"/>
                  <a:pt x="1735015" y="1819697"/>
                </a:cubicBezTo>
                <a:cubicBezTo>
                  <a:pt x="1737620" y="1806671"/>
                  <a:pt x="1740647" y="1793723"/>
                  <a:pt x="1742831" y="1780620"/>
                </a:cubicBezTo>
                <a:cubicBezTo>
                  <a:pt x="1760411" y="1675142"/>
                  <a:pt x="1741145" y="1774262"/>
                  <a:pt x="1758462" y="1679020"/>
                </a:cubicBezTo>
                <a:cubicBezTo>
                  <a:pt x="1765078" y="1642633"/>
                  <a:pt x="1765728" y="1642138"/>
                  <a:pt x="1774092" y="1608681"/>
                </a:cubicBezTo>
                <a:cubicBezTo>
                  <a:pt x="1771487" y="1538343"/>
                  <a:pt x="1773281" y="1467703"/>
                  <a:pt x="1766277" y="1397666"/>
                </a:cubicBezTo>
                <a:cubicBezTo>
                  <a:pt x="1765342" y="1388320"/>
                  <a:pt x="1755306" y="1382375"/>
                  <a:pt x="1750646" y="1374220"/>
                </a:cubicBezTo>
                <a:cubicBezTo>
                  <a:pt x="1744866" y="1364104"/>
                  <a:pt x="1741190" y="1352838"/>
                  <a:pt x="1735015" y="1342958"/>
                </a:cubicBezTo>
                <a:cubicBezTo>
                  <a:pt x="1728112" y="1331912"/>
                  <a:pt x="1718472" y="1322743"/>
                  <a:pt x="1711569" y="1311697"/>
                </a:cubicBezTo>
                <a:cubicBezTo>
                  <a:pt x="1705394" y="1301817"/>
                  <a:pt x="1702402" y="1290129"/>
                  <a:pt x="1695939" y="1280435"/>
                </a:cubicBezTo>
                <a:cubicBezTo>
                  <a:pt x="1606373" y="1146085"/>
                  <a:pt x="1682758" y="1263055"/>
                  <a:pt x="1625600" y="1194466"/>
                </a:cubicBezTo>
                <a:cubicBezTo>
                  <a:pt x="1593036" y="1155389"/>
                  <a:pt x="1629507" y="1184046"/>
                  <a:pt x="1586523" y="1155389"/>
                </a:cubicBezTo>
                <a:cubicBezTo>
                  <a:pt x="1581313" y="1144968"/>
                  <a:pt x="1577664" y="1133608"/>
                  <a:pt x="1570892" y="1124127"/>
                </a:cubicBezTo>
                <a:cubicBezTo>
                  <a:pt x="1528008" y="1064089"/>
                  <a:pt x="1564037" y="1149493"/>
                  <a:pt x="1516185" y="1053789"/>
                </a:cubicBezTo>
                <a:cubicBezTo>
                  <a:pt x="1510975" y="1043368"/>
                  <a:pt x="1506548" y="1032517"/>
                  <a:pt x="1500554" y="1022527"/>
                </a:cubicBezTo>
                <a:cubicBezTo>
                  <a:pt x="1490889" y="1006418"/>
                  <a:pt x="1469292" y="975635"/>
                  <a:pt x="1469292" y="975635"/>
                </a:cubicBezTo>
                <a:cubicBezTo>
                  <a:pt x="1459657" y="946729"/>
                  <a:pt x="1446427" y="909716"/>
                  <a:pt x="1445846" y="881850"/>
                </a:cubicBezTo>
                <a:cubicBezTo>
                  <a:pt x="1443729" y="780239"/>
                  <a:pt x="1446421" y="678425"/>
                  <a:pt x="1453662" y="577050"/>
                </a:cubicBezTo>
                <a:cubicBezTo>
                  <a:pt x="1454421" y="566423"/>
                  <a:pt x="1487364" y="534339"/>
                  <a:pt x="1492739" y="530158"/>
                </a:cubicBezTo>
                <a:cubicBezTo>
                  <a:pt x="1581453" y="461160"/>
                  <a:pt x="1506475" y="519383"/>
                  <a:pt x="1563077" y="491081"/>
                </a:cubicBezTo>
                <a:cubicBezTo>
                  <a:pt x="1571478" y="486880"/>
                  <a:pt x="1578368" y="480110"/>
                  <a:pt x="1586523" y="475450"/>
                </a:cubicBezTo>
                <a:cubicBezTo>
                  <a:pt x="1596639" y="469670"/>
                  <a:pt x="1607795" y="465814"/>
                  <a:pt x="1617785" y="459820"/>
                </a:cubicBezTo>
                <a:cubicBezTo>
                  <a:pt x="1633894" y="450155"/>
                  <a:pt x="1649046" y="438979"/>
                  <a:pt x="1664677" y="428558"/>
                </a:cubicBezTo>
                <a:cubicBezTo>
                  <a:pt x="1672492" y="423348"/>
                  <a:pt x="1679212" y="415897"/>
                  <a:pt x="1688123" y="412927"/>
                </a:cubicBezTo>
                <a:lnTo>
                  <a:pt x="1711569" y="405112"/>
                </a:lnTo>
                <a:cubicBezTo>
                  <a:pt x="1775010" y="341671"/>
                  <a:pt x="1692805" y="415835"/>
                  <a:pt x="1766277" y="373850"/>
                </a:cubicBezTo>
                <a:cubicBezTo>
                  <a:pt x="1775873" y="368366"/>
                  <a:pt x="1781232" y="357480"/>
                  <a:pt x="1789723" y="350404"/>
                </a:cubicBezTo>
                <a:cubicBezTo>
                  <a:pt x="1796939" y="344391"/>
                  <a:pt x="1805354" y="339983"/>
                  <a:pt x="1813169" y="334773"/>
                </a:cubicBezTo>
                <a:cubicBezTo>
                  <a:pt x="1818379" y="326958"/>
                  <a:pt x="1821465" y="317195"/>
                  <a:pt x="1828800" y="311327"/>
                </a:cubicBezTo>
                <a:cubicBezTo>
                  <a:pt x="1835233" y="306181"/>
                  <a:pt x="1844878" y="307196"/>
                  <a:pt x="1852246" y="303512"/>
                </a:cubicBezTo>
                <a:cubicBezTo>
                  <a:pt x="1907194" y="276038"/>
                  <a:pt x="1835526" y="294575"/>
                  <a:pt x="1922585" y="280066"/>
                </a:cubicBezTo>
                <a:cubicBezTo>
                  <a:pt x="1943426" y="269645"/>
                  <a:pt x="1963003" y="256172"/>
                  <a:pt x="1985108" y="248804"/>
                </a:cubicBezTo>
                <a:cubicBezTo>
                  <a:pt x="1992923" y="246199"/>
                  <a:pt x="2000982" y="244234"/>
                  <a:pt x="2008554" y="240989"/>
                </a:cubicBezTo>
                <a:cubicBezTo>
                  <a:pt x="2019262" y="236400"/>
                  <a:pt x="2028906" y="229449"/>
                  <a:pt x="2039815" y="225358"/>
                </a:cubicBezTo>
                <a:cubicBezTo>
                  <a:pt x="2049872" y="221586"/>
                  <a:pt x="2060749" y="220494"/>
                  <a:pt x="2071077" y="217543"/>
                </a:cubicBezTo>
                <a:cubicBezTo>
                  <a:pt x="2078998" y="215280"/>
                  <a:pt x="2086809" y="212620"/>
                  <a:pt x="2094523" y="209727"/>
                </a:cubicBezTo>
                <a:cubicBezTo>
                  <a:pt x="2107659" y="204801"/>
                  <a:pt x="2119990" y="197499"/>
                  <a:pt x="2133600" y="194097"/>
                </a:cubicBezTo>
                <a:cubicBezTo>
                  <a:pt x="2151471" y="189629"/>
                  <a:pt x="2170072" y="188886"/>
                  <a:pt x="2188308" y="186281"/>
                </a:cubicBezTo>
                <a:cubicBezTo>
                  <a:pt x="2300876" y="148760"/>
                  <a:pt x="2231079" y="169057"/>
                  <a:pt x="2500923" y="186281"/>
                </a:cubicBezTo>
                <a:cubicBezTo>
                  <a:pt x="2551579" y="189514"/>
                  <a:pt x="2601998" y="209553"/>
                  <a:pt x="2649415" y="225358"/>
                </a:cubicBezTo>
                <a:cubicBezTo>
                  <a:pt x="2657231" y="227963"/>
                  <a:pt x="2665493" y="229489"/>
                  <a:pt x="2672862" y="233173"/>
                </a:cubicBezTo>
                <a:cubicBezTo>
                  <a:pt x="2683282" y="238383"/>
                  <a:pt x="2693071" y="245120"/>
                  <a:pt x="2704123" y="248804"/>
                </a:cubicBezTo>
                <a:cubicBezTo>
                  <a:pt x="2716725" y="253005"/>
                  <a:pt x="2730233" y="253738"/>
                  <a:pt x="2743200" y="256620"/>
                </a:cubicBezTo>
                <a:cubicBezTo>
                  <a:pt x="2753686" y="258950"/>
                  <a:pt x="2764041" y="261830"/>
                  <a:pt x="2774462" y="264435"/>
                </a:cubicBezTo>
                <a:cubicBezTo>
                  <a:pt x="2782277" y="269645"/>
                  <a:pt x="2789753" y="275406"/>
                  <a:pt x="2797908" y="280066"/>
                </a:cubicBezTo>
                <a:cubicBezTo>
                  <a:pt x="2815306" y="290008"/>
                  <a:pt x="2833129" y="298641"/>
                  <a:pt x="2852615" y="303512"/>
                </a:cubicBezTo>
                <a:cubicBezTo>
                  <a:pt x="2902216" y="315912"/>
                  <a:pt x="2895853" y="307504"/>
                  <a:pt x="2954215" y="326958"/>
                </a:cubicBezTo>
                <a:lnTo>
                  <a:pt x="3024554" y="350404"/>
                </a:lnTo>
                <a:cubicBezTo>
                  <a:pt x="3032369" y="353009"/>
                  <a:pt x="3039922" y="356604"/>
                  <a:pt x="3048000" y="358220"/>
                </a:cubicBezTo>
                <a:cubicBezTo>
                  <a:pt x="3061026" y="360825"/>
                  <a:pt x="3074110" y="363154"/>
                  <a:pt x="3087077" y="366035"/>
                </a:cubicBezTo>
                <a:cubicBezTo>
                  <a:pt x="3097563" y="368365"/>
                  <a:pt x="3107806" y="371743"/>
                  <a:pt x="3118339" y="373850"/>
                </a:cubicBezTo>
                <a:cubicBezTo>
                  <a:pt x="3133878" y="376958"/>
                  <a:pt x="3149640" y="378831"/>
                  <a:pt x="3165231" y="381666"/>
                </a:cubicBezTo>
                <a:cubicBezTo>
                  <a:pt x="3178300" y="384042"/>
                  <a:pt x="3191205" y="387297"/>
                  <a:pt x="3204308" y="389481"/>
                </a:cubicBezTo>
                <a:cubicBezTo>
                  <a:pt x="3248933" y="396919"/>
                  <a:pt x="3283526" y="400020"/>
                  <a:pt x="3329354" y="405112"/>
                </a:cubicBezTo>
                <a:cubicBezTo>
                  <a:pt x="3339774" y="407717"/>
                  <a:pt x="3350287" y="409976"/>
                  <a:pt x="3360615" y="412927"/>
                </a:cubicBezTo>
                <a:cubicBezTo>
                  <a:pt x="3439098" y="435351"/>
                  <a:pt x="3317600" y="404128"/>
                  <a:pt x="3415323" y="428558"/>
                </a:cubicBezTo>
                <a:cubicBezTo>
                  <a:pt x="3482516" y="473354"/>
                  <a:pt x="3403442" y="413706"/>
                  <a:pt x="3446585" y="467635"/>
                </a:cubicBezTo>
                <a:cubicBezTo>
                  <a:pt x="3452453" y="474970"/>
                  <a:pt x="3462815" y="477253"/>
                  <a:pt x="3470031" y="483266"/>
                </a:cubicBezTo>
                <a:cubicBezTo>
                  <a:pt x="3546850" y="547283"/>
                  <a:pt x="3447632" y="468682"/>
                  <a:pt x="3509108" y="530158"/>
                </a:cubicBezTo>
                <a:cubicBezTo>
                  <a:pt x="3515750" y="536800"/>
                  <a:pt x="3525534" y="539549"/>
                  <a:pt x="3532554" y="545789"/>
                </a:cubicBezTo>
                <a:cubicBezTo>
                  <a:pt x="3549076" y="560475"/>
                  <a:pt x="3563815" y="577050"/>
                  <a:pt x="3579446" y="592681"/>
                </a:cubicBezTo>
                <a:cubicBezTo>
                  <a:pt x="3587261" y="600496"/>
                  <a:pt x="3592407" y="612632"/>
                  <a:pt x="3602892" y="616127"/>
                </a:cubicBezTo>
                <a:lnTo>
                  <a:pt x="3626339" y="623943"/>
                </a:lnTo>
                <a:cubicBezTo>
                  <a:pt x="3634154" y="631758"/>
                  <a:pt x="3640589" y="641258"/>
                  <a:pt x="3649785" y="647389"/>
                </a:cubicBezTo>
                <a:cubicBezTo>
                  <a:pt x="3656639" y="651959"/>
                  <a:pt x="3666798" y="650058"/>
                  <a:pt x="3673231" y="655204"/>
                </a:cubicBezTo>
                <a:cubicBezTo>
                  <a:pt x="3680566" y="661072"/>
                  <a:pt x="3682220" y="672008"/>
                  <a:pt x="3688862" y="678650"/>
                </a:cubicBezTo>
                <a:cubicBezTo>
                  <a:pt x="3706853" y="696641"/>
                  <a:pt x="3719654" y="696118"/>
                  <a:pt x="3743569" y="702097"/>
                </a:cubicBezTo>
                <a:cubicBezTo>
                  <a:pt x="3840505" y="766719"/>
                  <a:pt x="3771747" y="731731"/>
                  <a:pt x="3970215" y="748989"/>
                </a:cubicBezTo>
                <a:cubicBezTo>
                  <a:pt x="4006823" y="756310"/>
                  <a:pt x="4014095" y="755298"/>
                  <a:pt x="4048369" y="772435"/>
                </a:cubicBezTo>
                <a:cubicBezTo>
                  <a:pt x="4056770" y="776636"/>
                  <a:pt x="4063094" y="784578"/>
                  <a:pt x="4071815" y="788066"/>
                </a:cubicBezTo>
                <a:cubicBezTo>
                  <a:pt x="4098501" y="798741"/>
                  <a:pt x="4146636" y="805938"/>
                  <a:pt x="4173415" y="819327"/>
                </a:cubicBezTo>
                <a:cubicBezTo>
                  <a:pt x="4203803" y="834521"/>
                  <a:pt x="4215700" y="842312"/>
                  <a:pt x="4251569" y="850589"/>
                </a:cubicBezTo>
                <a:cubicBezTo>
                  <a:pt x="4269518" y="854731"/>
                  <a:pt x="4288041" y="855799"/>
                  <a:pt x="4306277" y="858404"/>
                </a:cubicBezTo>
                <a:cubicBezTo>
                  <a:pt x="4314092" y="863614"/>
                  <a:pt x="4321322" y="869834"/>
                  <a:pt x="4329723" y="874035"/>
                </a:cubicBezTo>
                <a:cubicBezTo>
                  <a:pt x="4337091" y="877719"/>
                  <a:pt x="4345597" y="878605"/>
                  <a:pt x="4353169" y="881850"/>
                </a:cubicBezTo>
                <a:cubicBezTo>
                  <a:pt x="4363878" y="886439"/>
                  <a:pt x="4374010" y="892271"/>
                  <a:pt x="4384431" y="897481"/>
                </a:cubicBezTo>
                <a:cubicBezTo>
                  <a:pt x="4389641" y="905296"/>
                  <a:pt x="4392727" y="915059"/>
                  <a:pt x="4400062" y="920927"/>
                </a:cubicBezTo>
                <a:cubicBezTo>
                  <a:pt x="4437954" y="951241"/>
                  <a:pt x="4414272" y="901035"/>
                  <a:pt x="4431323" y="952189"/>
                </a:cubicBezTo>
                <a:cubicBezTo>
                  <a:pt x="4428718" y="1069420"/>
                  <a:pt x="4428390" y="1186723"/>
                  <a:pt x="4423508" y="1303881"/>
                </a:cubicBezTo>
                <a:cubicBezTo>
                  <a:pt x="4421480" y="1352548"/>
                  <a:pt x="4376843" y="1311003"/>
                  <a:pt x="4423508" y="1397666"/>
                </a:cubicBezTo>
                <a:cubicBezTo>
                  <a:pt x="4435264" y="1419499"/>
                  <a:pt x="4470993" y="1429125"/>
                  <a:pt x="4493846" y="1436743"/>
                </a:cubicBezTo>
                <a:cubicBezTo>
                  <a:pt x="4538288" y="1470074"/>
                  <a:pt x="4512752" y="1456071"/>
                  <a:pt x="4572000" y="1475820"/>
                </a:cubicBezTo>
                <a:lnTo>
                  <a:pt x="4618892" y="1491450"/>
                </a:lnTo>
                <a:cubicBezTo>
                  <a:pt x="4667342" y="1523750"/>
                  <a:pt x="4704571" y="1549921"/>
                  <a:pt x="4759569" y="1577420"/>
                </a:cubicBezTo>
                <a:cubicBezTo>
                  <a:pt x="4850868" y="1623069"/>
                  <a:pt x="4800884" y="1592968"/>
                  <a:pt x="4892431" y="1663389"/>
                </a:cubicBezTo>
                <a:cubicBezTo>
                  <a:pt x="4932226" y="1694001"/>
                  <a:pt x="4915731" y="1674894"/>
                  <a:pt x="4939323" y="1710281"/>
                </a:cubicBezTo>
                <a:cubicBezTo>
                  <a:pt x="4955854" y="1776401"/>
                  <a:pt x="4933335" y="1709113"/>
                  <a:pt x="4970585" y="1764989"/>
                </a:cubicBezTo>
                <a:cubicBezTo>
                  <a:pt x="4975070" y="1771716"/>
                  <a:pt x="4985173" y="1815529"/>
                  <a:pt x="4986215" y="1819697"/>
                </a:cubicBezTo>
                <a:cubicBezTo>
                  <a:pt x="4983610" y="1931717"/>
                  <a:pt x="4983267" y="2043813"/>
                  <a:pt x="4978400" y="2155758"/>
                </a:cubicBezTo>
                <a:cubicBezTo>
                  <a:pt x="4978042" y="2163988"/>
                  <a:pt x="4974269" y="2171836"/>
                  <a:pt x="4970585" y="2179204"/>
                </a:cubicBezTo>
                <a:cubicBezTo>
                  <a:pt x="4961192" y="2197990"/>
                  <a:pt x="4949744" y="2215676"/>
                  <a:pt x="4939323" y="2233912"/>
                </a:cubicBezTo>
                <a:cubicBezTo>
                  <a:pt x="4925032" y="2291077"/>
                  <a:pt x="4938813" y="2243005"/>
                  <a:pt x="4908062" y="2319881"/>
                </a:cubicBezTo>
                <a:cubicBezTo>
                  <a:pt x="4905002" y="2327530"/>
                  <a:pt x="4904612" y="2336341"/>
                  <a:pt x="4900246" y="2343327"/>
                </a:cubicBezTo>
                <a:cubicBezTo>
                  <a:pt x="4891405" y="2357472"/>
                  <a:pt x="4878993" y="2369059"/>
                  <a:pt x="4868985" y="2382404"/>
                </a:cubicBezTo>
                <a:cubicBezTo>
                  <a:pt x="4863349" y="2389918"/>
                  <a:pt x="4858564" y="2398035"/>
                  <a:pt x="4853354" y="2405850"/>
                </a:cubicBezTo>
                <a:cubicBezTo>
                  <a:pt x="4827806" y="2482500"/>
                  <a:pt x="4869226" y="2374228"/>
                  <a:pt x="4822092" y="2444927"/>
                </a:cubicBezTo>
                <a:cubicBezTo>
                  <a:pt x="4816134" y="2453864"/>
                  <a:pt x="4818508" y="2466316"/>
                  <a:pt x="4814277" y="2476189"/>
                </a:cubicBezTo>
                <a:cubicBezTo>
                  <a:pt x="4810577" y="2484822"/>
                  <a:pt x="4804106" y="2491992"/>
                  <a:pt x="4798646" y="2499635"/>
                </a:cubicBezTo>
                <a:cubicBezTo>
                  <a:pt x="4782389" y="2522394"/>
                  <a:pt x="4772683" y="2536404"/>
                  <a:pt x="4751754" y="2554343"/>
                </a:cubicBezTo>
                <a:cubicBezTo>
                  <a:pt x="4741864" y="2562820"/>
                  <a:pt x="4731091" y="2570218"/>
                  <a:pt x="4720492" y="2577789"/>
                </a:cubicBezTo>
                <a:cubicBezTo>
                  <a:pt x="4712849" y="2583249"/>
                  <a:pt x="4705574" y="2589484"/>
                  <a:pt x="4697046" y="2593420"/>
                </a:cubicBezTo>
                <a:cubicBezTo>
                  <a:pt x="4671570" y="2605178"/>
                  <a:pt x="4644943" y="2614261"/>
                  <a:pt x="4618892" y="2624681"/>
                </a:cubicBezTo>
                <a:cubicBezTo>
                  <a:pt x="4572000" y="2622076"/>
                  <a:pt x="4524708" y="2623508"/>
                  <a:pt x="4478215" y="2616866"/>
                </a:cubicBezTo>
                <a:cubicBezTo>
                  <a:pt x="4468916" y="2615538"/>
                  <a:pt x="4463564" y="2604533"/>
                  <a:pt x="4454769" y="2601235"/>
                </a:cubicBezTo>
                <a:cubicBezTo>
                  <a:pt x="4442331" y="2596571"/>
                  <a:pt x="4428659" y="2596302"/>
                  <a:pt x="4415692" y="2593420"/>
                </a:cubicBezTo>
                <a:cubicBezTo>
                  <a:pt x="4390545" y="2587832"/>
                  <a:pt x="4351476" y="2576499"/>
                  <a:pt x="4329723" y="2569973"/>
                </a:cubicBezTo>
                <a:cubicBezTo>
                  <a:pt x="4321832" y="2567606"/>
                  <a:pt x="4313645" y="2565842"/>
                  <a:pt x="4306277" y="2562158"/>
                </a:cubicBezTo>
                <a:cubicBezTo>
                  <a:pt x="4266624" y="2542332"/>
                  <a:pt x="4273567" y="2538132"/>
                  <a:pt x="4235939" y="2523081"/>
                </a:cubicBezTo>
                <a:cubicBezTo>
                  <a:pt x="4181337" y="2501240"/>
                  <a:pt x="4183153" y="2509005"/>
                  <a:pt x="4118708" y="2491820"/>
                </a:cubicBezTo>
                <a:cubicBezTo>
                  <a:pt x="4015487" y="2464295"/>
                  <a:pt x="4127783" y="2485518"/>
                  <a:pt x="4024923" y="2468373"/>
                </a:cubicBezTo>
                <a:cubicBezTo>
                  <a:pt x="3965005" y="2473583"/>
                  <a:pt x="3904749" y="2475786"/>
                  <a:pt x="3845169" y="2484004"/>
                </a:cubicBezTo>
                <a:cubicBezTo>
                  <a:pt x="3813669" y="2488349"/>
                  <a:pt x="3798131" y="2498623"/>
                  <a:pt x="3774831" y="2515266"/>
                </a:cubicBezTo>
                <a:cubicBezTo>
                  <a:pt x="3764232" y="2522837"/>
                  <a:pt x="3754879" y="2532250"/>
                  <a:pt x="3743569" y="2538712"/>
                </a:cubicBezTo>
                <a:cubicBezTo>
                  <a:pt x="3736416" y="2542799"/>
                  <a:pt x="3727837" y="2543634"/>
                  <a:pt x="3720123" y="2546527"/>
                </a:cubicBezTo>
                <a:cubicBezTo>
                  <a:pt x="3706987" y="2551453"/>
                  <a:pt x="3693594" y="2555884"/>
                  <a:pt x="3681046" y="2562158"/>
                </a:cubicBezTo>
                <a:cubicBezTo>
                  <a:pt x="3672645" y="2566359"/>
                  <a:pt x="3666001" y="2573588"/>
                  <a:pt x="3657600" y="2577789"/>
                </a:cubicBezTo>
                <a:cubicBezTo>
                  <a:pt x="3650232" y="2581473"/>
                  <a:pt x="3641726" y="2582359"/>
                  <a:pt x="3634154" y="2585604"/>
                </a:cubicBezTo>
                <a:cubicBezTo>
                  <a:pt x="3623445" y="2590193"/>
                  <a:pt x="3613313" y="2596025"/>
                  <a:pt x="3602892" y="2601235"/>
                </a:cubicBezTo>
                <a:cubicBezTo>
                  <a:pt x="3600287" y="2609050"/>
                  <a:pt x="3595077" y="2616443"/>
                  <a:pt x="3595077" y="2624681"/>
                </a:cubicBezTo>
                <a:cubicBezTo>
                  <a:pt x="3595077" y="2662705"/>
                  <a:pt x="3605090" y="2666689"/>
                  <a:pt x="3626339" y="2695020"/>
                </a:cubicBezTo>
                <a:cubicBezTo>
                  <a:pt x="3628944" y="2702835"/>
                  <a:pt x="3634154" y="2710228"/>
                  <a:pt x="3634154" y="2718466"/>
                </a:cubicBezTo>
                <a:cubicBezTo>
                  <a:pt x="3634154" y="2765431"/>
                  <a:pt x="3630239" y="2812341"/>
                  <a:pt x="3626339" y="2859143"/>
                </a:cubicBezTo>
                <a:cubicBezTo>
                  <a:pt x="3624569" y="2880385"/>
                  <a:pt x="3614732" y="2922982"/>
                  <a:pt x="3610708" y="2945112"/>
                </a:cubicBezTo>
                <a:cubicBezTo>
                  <a:pt x="3608668" y="2956333"/>
                  <a:pt x="3601623" y="3007992"/>
                  <a:pt x="3595077" y="3023266"/>
                </a:cubicBezTo>
                <a:cubicBezTo>
                  <a:pt x="3591377" y="3031899"/>
                  <a:pt x="3586781" y="3040844"/>
                  <a:pt x="3579446" y="3046712"/>
                </a:cubicBezTo>
                <a:cubicBezTo>
                  <a:pt x="3573013" y="3051858"/>
                  <a:pt x="3563815" y="3051922"/>
                  <a:pt x="3556000" y="3054527"/>
                </a:cubicBezTo>
                <a:cubicBezTo>
                  <a:pt x="3548185" y="3062342"/>
                  <a:pt x="3540946" y="3070780"/>
                  <a:pt x="3532554" y="3077973"/>
                </a:cubicBezTo>
                <a:cubicBezTo>
                  <a:pt x="3515584" y="3092519"/>
                  <a:pt x="3496407" y="3104677"/>
                  <a:pt x="3477846" y="3117050"/>
                </a:cubicBezTo>
                <a:cubicBezTo>
                  <a:pt x="3459406" y="3141637"/>
                  <a:pt x="3449496" y="3150968"/>
                  <a:pt x="3438769" y="3179573"/>
                </a:cubicBezTo>
                <a:cubicBezTo>
                  <a:pt x="3430276" y="3202220"/>
                  <a:pt x="3428050" y="3235629"/>
                  <a:pt x="3423139" y="3257727"/>
                </a:cubicBezTo>
                <a:cubicBezTo>
                  <a:pt x="3421352" y="3265769"/>
                  <a:pt x="3417586" y="3273252"/>
                  <a:pt x="3415323" y="3281173"/>
                </a:cubicBezTo>
                <a:cubicBezTo>
                  <a:pt x="3412372" y="3291501"/>
                  <a:pt x="3411279" y="3302378"/>
                  <a:pt x="3407508" y="3312435"/>
                </a:cubicBezTo>
                <a:cubicBezTo>
                  <a:pt x="3403417" y="3323344"/>
                  <a:pt x="3396466" y="3332988"/>
                  <a:pt x="3391877" y="3343697"/>
                </a:cubicBezTo>
                <a:cubicBezTo>
                  <a:pt x="3357383" y="3424184"/>
                  <a:pt x="3420266" y="3294737"/>
                  <a:pt x="3368431" y="3398404"/>
                </a:cubicBezTo>
                <a:cubicBezTo>
                  <a:pt x="3371036" y="3559922"/>
                  <a:pt x="3366760" y="3721698"/>
                  <a:pt x="3376246" y="3882958"/>
                </a:cubicBezTo>
                <a:cubicBezTo>
                  <a:pt x="3377272" y="3900403"/>
                  <a:pt x="3387335" y="3917493"/>
                  <a:pt x="3399692" y="3929850"/>
                </a:cubicBezTo>
                <a:cubicBezTo>
                  <a:pt x="3417070" y="3947228"/>
                  <a:pt x="3462215" y="3968927"/>
                  <a:pt x="3462215" y="3968927"/>
                </a:cubicBezTo>
                <a:cubicBezTo>
                  <a:pt x="3467425" y="3976742"/>
                  <a:pt x="3469445" y="3988172"/>
                  <a:pt x="3477846" y="3992373"/>
                </a:cubicBezTo>
                <a:cubicBezTo>
                  <a:pt x="3508349" y="4007625"/>
                  <a:pt x="3579312" y="4012331"/>
                  <a:pt x="3610708" y="4015820"/>
                </a:cubicBezTo>
                <a:cubicBezTo>
                  <a:pt x="3712308" y="4010610"/>
                  <a:pt x="3814174" y="4009197"/>
                  <a:pt x="3915508" y="4000189"/>
                </a:cubicBezTo>
                <a:cubicBezTo>
                  <a:pt x="3931919" y="3998730"/>
                  <a:pt x="3946416" y="3988554"/>
                  <a:pt x="3962400" y="3984558"/>
                </a:cubicBezTo>
                <a:cubicBezTo>
                  <a:pt x="3977773" y="3980715"/>
                  <a:pt x="3993661" y="3979348"/>
                  <a:pt x="4009292" y="3976743"/>
                </a:cubicBezTo>
                <a:cubicBezTo>
                  <a:pt x="4032738" y="3966322"/>
                  <a:pt x="4055436" y="3954021"/>
                  <a:pt x="4079631" y="3945481"/>
                </a:cubicBezTo>
                <a:cubicBezTo>
                  <a:pt x="4133361" y="3926517"/>
                  <a:pt x="4157065" y="3931723"/>
                  <a:pt x="4212492" y="3914220"/>
                </a:cubicBezTo>
                <a:cubicBezTo>
                  <a:pt x="4239248" y="3905771"/>
                  <a:pt x="4263710" y="3890814"/>
                  <a:pt x="4290646" y="3882958"/>
                </a:cubicBezTo>
                <a:cubicBezTo>
                  <a:pt x="4326454" y="3872514"/>
                  <a:pt x="4363970" y="3868927"/>
                  <a:pt x="4400062" y="3859512"/>
                </a:cubicBezTo>
                <a:cubicBezTo>
                  <a:pt x="4439618" y="3849193"/>
                  <a:pt x="4533796" y="3812907"/>
                  <a:pt x="4564185" y="3796989"/>
                </a:cubicBezTo>
                <a:cubicBezTo>
                  <a:pt x="4589146" y="3783914"/>
                  <a:pt x="4609937" y="3763865"/>
                  <a:pt x="4634523" y="3750097"/>
                </a:cubicBezTo>
                <a:cubicBezTo>
                  <a:pt x="4743710" y="3688952"/>
                  <a:pt x="4733960" y="3709480"/>
                  <a:pt x="4806462" y="3656312"/>
                </a:cubicBezTo>
                <a:cubicBezTo>
                  <a:pt x="4830415" y="3638747"/>
                  <a:pt x="4853747" y="3620334"/>
                  <a:pt x="4876800" y="3601604"/>
                </a:cubicBezTo>
                <a:cubicBezTo>
                  <a:pt x="4895441" y="3586458"/>
                  <a:pt x="4911716" y="3568319"/>
                  <a:pt x="4931508" y="3554712"/>
                </a:cubicBezTo>
                <a:cubicBezTo>
                  <a:pt x="4953610" y="3539517"/>
                  <a:pt x="4979397" y="3530313"/>
                  <a:pt x="5001846" y="3515635"/>
                </a:cubicBezTo>
                <a:cubicBezTo>
                  <a:pt x="5047218" y="3485969"/>
                  <a:pt x="5088739" y="3450581"/>
                  <a:pt x="5134708" y="3421850"/>
                </a:cubicBezTo>
                <a:cubicBezTo>
                  <a:pt x="5155549" y="3408824"/>
                  <a:pt x="5177232" y="3397058"/>
                  <a:pt x="5197231" y="3382773"/>
                </a:cubicBezTo>
                <a:cubicBezTo>
                  <a:pt x="5238484" y="3353307"/>
                  <a:pt x="5294189" y="3308333"/>
                  <a:pt x="5337908" y="3273358"/>
                </a:cubicBezTo>
                <a:cubicBezTo>
                  <a:pt x="5350934" y="3262938"/>
                  <a:pt x="5365190" y="3253892"/>
                  <a:pt x="5376985" y="3242097"/>
                </a:cubicBezTo>
                <a:cubicBezTo>
                  <a:pt x="5407073" y="3212008"/>
                  <a:pt x="5391234" y="3224781"/>
                  <a:pt x="5423877" y="3203020"/>
                </a:cubicBezTo>
                <a:cubicBezTo>
                  <a:pt x="5473973" y="3138611"/>
                  <a:pt x="5504845" y="3092917"/>
                  <a:pt x="5572369" y="3038897"/>
                </a:cubicBezTo>
                <a:cubicBezTo>
                  <a:pt x="5585395" y="3028476"/>
                  <a:pt x="5599992" y="3019762"/>
                  <a:pt x="5611446" y="3007635"/>
                </a:cubicBezTo>
                <a:cubicBezTo>
                  <a:pt x="5814209" y="2792946"/>
                  <a:pt x="5639726" y="2978985"/>
                  <a:pt x="5736492" y="2843512"/>
                </a:cubicBezTo>
                <a:cubicBezTo>
                  <a:pt x="5750452" y="2823967"/>
                  <a:pt x="5769425" y="2808348"/>
                  <a:pt x="5783385" y="2788804"/>
                </a:cubicBezTo>
                <a:cubicBezTo>
                  <a:pt x="5795593" y="2771713"/>
                  <a:pt x="5802044" y="2750899"/>
                  <a:pt x="5814646" y="2734097"/>
                </a:cubicBezTo>
                <a:cubicBezTo>
                  <a:pt x="5910717" y="2606003"/>
                  <a:pt x="5808883" y="2766189"/>
                  <a:pt x="5877169" y="2663758"/>
                </a:cubicBezTo>
                <a:cubicBezTo>
                  <a:pt x="5893633" y="2639061"/>
                  <a:pt x="5912197" y="2604484"/>
                  <a:pt x="5924062" y="2577789"/>
                </a:cubicBezTo>
                <a:cubicBezTo>
                  <a:pt x="5927408" y="2570261"/>
                  <a:pt x="5928193" y="2561711"/>
                  <a:pt x="5931877" y="2554343"/>
                </a:cubicBezTo>
                <a:cubicBezTo>
                  <a:pt x="5941270" y="2535557"/>
                  <a:pt x="5954337" y="2518705"/>
                  <a:pt x="5963139" y="2499635"/>
                </a:cubicBezTo>
                <a:cubicBezTo>
                  <a:pt x="5970043" y="2484675"/>
                  <a:pt x="5970467" y="2466975"/>
                  <a:pt x="5978769" y="2452743"/>
                </a:cubicBezTo>
                <a:cubicBezTo>
                  <a:pt x="5989021" y="2435168"/>
                  <a:pt x="6004820" y="2421481"/>
                  <a:pt x="6017846" y="2405850"/>
                </a:cubicBezTo>
                <a:cubicBezTo>
                  <a:pt x="6028267" y="2377194"/>
                  <a:pt x="6039926" y="2348958"/>
                  <a:pt x="6049108" y="2319881"/>
                </a:cubicBezTo>
                <a:cubicBezTo>
                  <a:pt x="6055577" y="2299396"/>
                  <a:pt x="6059204" y="2278115"/>
                  <a:pt x="6064739" y="2257358"/>
                </a:cubicBezTo>
                <a:cubicBezTo>
                  <a:pt x="6069626" y="2239033"/>
                  <a:pt x="6074792" y="2220777"/>
                  <a:pt x="6080369" y="2202650"/>
                </a:cubicBezTo>
                <a:cubicBezTo>
                  <a:pt x="6104043" y="2125709"/>
                  <a:pt x="6087380" y="2184421"/>
                  <a:pt x="6119446" y="2101050"/>
                </a:cubicBezTo>
                <a:cubicBezTo>
                  <a:pt x="6145432" y="2033487"/>
                  <a:pt x="6120261" y="2073912"/>
                  <a:pt x="6158523" y="2022897"/>
                </a:cubicBezTo>
                <a:cubicBezTo>
                  <a:pt x="6163733" y="2007266"/>
                  <a:pt x="6168523" y="1991489"/>
                  <a:pt x="6174154" y="1976004"/>
                </a:cubicBezTo>
                <a:cubicBezTo>
                  <a:pt x="6178948" y="1962820"/>
                  <a:pt x="6185349" y="1950236"/>
                  <a:pt x="6189785" y="1936927"/>
                </a:cubicBezTo>
                <a:cubicBezTo>
                  <a:pt x="6198386" y="1911124"/>
                  <a:pt x="6206223" y="1885053"/>
                  <a:pt x="6213231" y="1858773"/>
                </a:cubicBezTo>
                <a:cubicBezTo>
                  <a:pt x="6216654" y="1845938"/>
                  <a:pt x="6217140" y="1832393"/>
                  <a:pt x="6221046" y="1819697"/>
                </a:cubicBezTo>
                <a:cubicBezTo>
                  <a:pt x="6227592" y="1798423"/>
                  <a:pt x="6237946" y="1778447"/>
                  <a:pt x="6244492" y="1757173"/>
                </a:cubicBezTo>
                <a:cubicBezTo>
                  <a:pt x="6248398" y="1744477"/>
                  <a:pt x="6250124" y="1731200"/>
                  <a:pt x="6252308" y="1718097"/>
                </a:cubicBezTo>
                <a:cubicBezTo>
                  <a:pt x="6257941" y="1684298"/>
                  <a:pt x="6262729" y="1650364"/>
                  <a:pt x="6267939" y="1616497"/>
                </a:cubicBezTo>
                <a:cubicBezTo>
                  <a:pt x="6276578" y="1322754"/>
                  <a:pt x="6280937" y="1333166"/>
                  <a:pt x="6267939" y="1014712"/>
                </a:cubicBezTo>
                <a:cubicBezTo>
                  <a:pt x="6266668" y="983569"/>
                  <a:pt x="6255512" y="949580"/>
                  <a:pt x="6244492" y="920927"/>
                </a:cubicBezTo>
                <a:cubicBezTo>
                  <a:pt x="6237370" y="902410"/>
                  <a:pt x="6231253" y="883233"/>
                  <a:pt x="6221046" y="866220"/>
                </a:cubicBezTo>
                <a:cubicBezTo>
                  <a:pt x="6215359" y="856742"/>
                  <a:pt x="6205415" y="850589"/>
                  <a:pt x="6197600" y="842773"/>
                </a:cubicBezTo>
                <a:cubicBezTo>
                  <a:pt x="6192390" y="829748"/>
                  <a:pt x="6189404" y="815593"/>
                  <a:pt x="6181969" y="803697"/>
                </a:cubicBezTo>
                <a:cubicBezTo>
                  <a:pt x="6176111" y="794324"/>
                  <a:pt x="6165599" y="788741"/>
                  <a:pt x="6158523" y="780250"/>
                </a:cubicBezTo>
                <a:cubicBezTo>
                  <a:pt x="6152510" y="773034"/>
                  <a:pt x="6148905" y="764020"/>
                  <a:pt x="6142892" y="756804"/>
                </a:cubicBezTo>
                <a:cubicBezTo>
                  <a:pt x="6120610" y="730066"/>
                  <a:pt x="6122009" y="736642"/>
                  <a:pt x="6096000" y="717727"/>
                </a:cubicBezTo>
                <a:cubicBezTo>
                  <a:pt x="6080504" y="706457"/>
                  <a:pt x="6021309" y="658153"/>
                  <a:pt x="5994400" y="647389"/>
                </a:cubicBezTo>
                <a:cubicBezTo>
                  <a:pt x="5982066" y="642456"/>
                  <a:pt x="5968349" y="642178"/>
                  <a:pt x="5955323" y="639573"/>
                </a:cubicBezTo>
                <a:cubicBezTo>
                  <a:pt x="5921456" y="613522"/>
                  <a:pt x="5889274" y="585121"/>
                  <a:pt x="5853723" y="561420"/>
                </a:cubicBezTo>
                <a:cubicBezTo>
                  <a:pt x="5845908" y="556210"/>
                  <a:pt x="5838678" y="549990"/>
                  <a:pt x="5830277" y="545789"/>
                </a:cubicBezTo>
                <a:cubicBezTo>
                  <a:pt x="5817729" y="539515"/>
                  <a:pt x="5803230" y="537376"/>
                  <a:pt x="5791200" y="530158"/>
                </a:cubicBezTo>
                <a:cubicBezTo>
                  <a:pt x="5776896" y="521576"/>
                  <a:pt x="5766532" y="507302"/>
                  <a:pt x="5752123" y="498897"/>
                </a:cubicBezTo>
                <a:cubicBezTo>
                  <a:pt x="5734985" y="488900"/>
                  <a:pt x="5715274" y="484092"/>
                  <a:pt x="5697415" y="475450"/>
                </a:cubicBezTo>
                <a:cubicBezTo>
                  <a:pt x="5634491" y="445003"/>
                  <a:pt x="5569123" y="418714"/>
                  <a:pt x="5509846" y="381666"/>
                </a:cubicBezTo>
                <a:cubicBezTo>
                  <a:pt x="5377518" y="298961"/>
                  <a:pt x="5528134" y="385642"/>
                  <a:pt x="5345723" y="311327"/>
                </a:cubicBezTo>
                <a:cubicBezTo>
                  <a:pt x="5307960" y="295942"/>
                  <a:pt x="5274897" y="269797"/>
                  <a:pt x="5236308" y="256620"/>
                </a:cubicBezTo>
                <a:cubicBezTo>
                  <a:pt x="5163548" y="231775"/>
                  <a:pt x="5042843" y="205812"/>
                  <a:pt x="4954954" y="186281"/>
                </a:cubicBezTo>
                <a:cubicBezTo>
                  <a:pt x="4939323" y="175861"/>
                  <a:pt x="4925570" y="161829"/>
                  <a:pt x="4908062" y="155020"/>
                </a:cubicBezTo>
                <a:cubicBezTo>
                  <a:pt x="4849723" y="132332"/>
                  <a:pt x="4803601" y="130387"/>
                  <a:pt x="4743939" y="123758"/>
                </a:cubicBezTo>
                <a:cubicBezTo>
                  <a:pt x="4671749" y="87663"/>
                  <a:pt x="4737117" y="115260"/>
                  <a:pt x="4587631" y="100312"/>
                </a:cubicBezTo>
                <a:cubicBezTo>
                  <a:pt x="4576943" y="99243"/>
                  <a:pt x="4566937" y="94419"/>
                  <a:pt x="4556369" y="92497"/>
                </a:cubicBezTo>
                <a:cubicBezTo>
                  <a:pt x="4538245" y="89202"/>
                  <a:pt x="4520039" y="85948"/>
                  <a:pt x="4501662" y="84681"/>
                </a:cubicBezTo>
                <a:cubicBezTo>
                  <a:pt x="4444426" y="80734"/>
                  <a:pt x="4387036" y="79471"/>
                  <a:pt x="4329723" y="76866"/>
                </a:cubicBezTo>
                <a:cubicBezTo>
                  <a:pt x="4234216" y="57763"/>
                  <a:pt x="4357047" y="80564"/>
                  <a:pt x="4173415" y="61235"/>
                </a:cubicBezTo>
                <a:cubicBezTo>
                  <a:pt x="4162733" y="60111"/>
                  <a:pt x="4152891" y="53714"/>
                  <a:pt x="4142154" y="53420"/>
                </a:cubicBezTo>
                <a:cubicBezTo>
                  <a:pt x="3962449" y="48496"/>
                  <a:pt x="3782646" y="48209"/>
                  <a:pt x="3602892" y="45604"/>
                </a:cubicBezTo>
                <a:cubicBezTo>
                  <a:pt x="3102202" y="-54529"/>
                  <a:pt x="2581659" y="40741"/>
                  <a:pt x="2071077" y="45604"/>
                </a:cubicBezTo>
                <a:cubicBezTo>
                  <a:pt x="2021513" y="46076"/>
                  <a:pt x="1972082" y="50815"/>
                  <a:pt x="1922585" y="53420"/>
                </a:cubicBezTo>
                <a:cubicBezTo>
                  <a:pt x="1877009" y="62535"/>
                  <a:pt x="1872838" y="62724"/>
                  <a:pt x="1820985" y="76866"/>
                </a:cubicBezTo>
                <a:cubicBezTo>
                  <a:pt x="1754897" y="94890"/>
                  <a:pt x="1854056" y="73377"/>
                  <a:pt x="1758462" y="92497"/>
                </a:cubicBezTo>
                <a:cubicBezTo>
                  <a:pt x="1713507" y="122464"/>
                  <a:pt x="1758320" y="97223"/>
                  <a:pt x="1688123" y="115943"/>
                </a:cubicBezTo>
                <a:cubicBezTo>
                  <a:pt x="1664243" y="122311"/>
                  <a:pt x="1641761" y="133395"/>
                  <a:pt x="1617785" y="139389"/>
                </a:cubicBezTo>
                <a:cubicBezTo>
                  <a:pt x="1596944" y="144599"/>
                  <a:pt x="1575767" y="148612"/>
                  <a:pt x="1555262" y="155020"/>
                </a:cubicBezTo>
                <a:cubicBezTo>
                  <a:pt x="1534017" y="161659"/>
                  <a:pt x="1513131" y="169545"/>
                  <a:pt x="1492739" y="178466"/>
                </a:cubicBezTo>
                <a:cubicBezTo>
                  <a:pt x="1471391" y="187805"/>
                  <a:pt x="1453199" y="205896"/>
                  <a:pt x="1430215" y="209727"/>
                </a:cubicBezTo>
                <a:lnTo>
                  <a:pt x="1383323" y="217543"/>
                </a:lnTo>
                <a:cubicBezTo>
                  <a:pt x="1375508" y="222753"/>
                  <a:pt x="1368510" y="229473"/>
                  <a:pt x="1359877" y="233173"/>
                </a:cubicBezTo>
                <a:cubicBezTo>
                  <a:pt x="1294958" y="260995"/>
                  <a:pt x="1362469" y="217551"/>
                  <a:pt x="1297354" y="256620"/>
                </a:cubicBezTo>
                <a:cubicBezTo>
                  <a:pt x="1281245" y="266285"/>
                  <a:pt x="1266884" y="278758"/>
                  <a:pt x="1250462" y="287881"/>
                </a:cubicBezTo>
                <a:cubicBezTo>
                  <a:pt x="1243260" y="291882"/>
                  <a:pt x="1234587" y="292452"/>
                  <a:pt x="1227015" y="295697"/>
                </a:cubicBezTo>
                <a:cubicBezTo>
                  <a:pt x="1216307" y="300286"/>
                  <a:pt x="1206462" y="306738"/>
                  <a:pt x="1195754" y="311327"/>
                </a:cubicBezTo>
                <a:cubicBezTo>
                  <a:pt x="1180050" y="318057"/>
                  <a:pt x="1156919" y="322990"/>
                  <a:pt x="1141046" y="326958"/>
                </a:cubicBezTo>
                <a:cubicBezTo>
                  <a:pt x="1085328" y="354818"/>
                  <a:pt x="1133937" y="334632"/>
                  <a:pt x="1055077" y="350404"/>
                </a:cubicBezTo>
                <a:cubicBezTo>
                  <a:pt x="1046999" y="352020"/>
                  <a:pt x="1039552" y="355957"/>
                  <a:pt x="1031631" y="358220"/>
                </a:cubicBezTo>
                <a:cubicBezTo>
                  <a:pt x="1021303" y="361171"/>
                  <a:pt x="1010697" y="363084"/>
                  <a:pt x="1000369" y="366035"/>
                </a:cubicBezTo>
                <a:cubicBezTo>
                  <a:pt x="921834" y="388472"/>
                  <a:pt x="1043456" y="357215"/>
                  <a:pt x="945662" y="381666"/>
                </a:cubicBezTo>
                <a:cubicBezTo>
                  <a:pt x="863242" y="431117"/>
                  <a:pt x="956685" y="382212"/>
                  <a:pt x="844062" y="412927"/>
                </a:cubicBezTo>
                <a:cubicBezTo>
                  <a:pt x="835000" y="415398"/>
                  <a:pt x="829017" y="424357"/>
                  <a:pt x="820615" y="428558"/>
                </a:cubicBezTo>
                <a:cubicBezTo>
                  <a:pt x="813247" y="432242"/>
                  <a:pt x="804984" y="433768"/>
                  <a:pt x="797169" y="436373"/>
                </a:cubicBezTo>
                <a:cubicBezTo>
                  <a:pt x="741900" y="473220"/>
                  <a:pt x="810338" y="426968"/>
                  <a:pt x="742462" y="475450"/>
                </a:cubicBezTo>
                <a:cubicBezTo>
                  <a:pt x="734818" y="480910"/>
                  <a:pt x="726036" y="484841"/>
                  <a:pt x="719015" y="491081"/>
                </a:cubicBezTo>
                <a:cubicBezTo>
                  <a:pt x="702493" y="505767"/>
                  <a:pt x="672123" y="537973"/>
                  <a:pt x="672123" y="537973"/>
                </a:cubicBezTo>
                <a:cubicBezTo>
                  <a:pt x="663106" y="565025"/>
                  <a:pt x="664482" y="564583"/>
                  <a:pt x="648677" y="592681"/>
                </a:cubicBezTo>
                <a:cubicBezTo>
                  <a:pt x="630933" y="624225"/>
                  <a:pt x="607410" y="652863"/>
                  <a:pt x="593969" y="686466"/>
                </a:cubicBezTo>
                <a:cubicBezTo>
                  <a:pt x="583549" y="712517"/>
                  <a:pt x="571581" y="738002"/>
                  <a:pt x="562708" y="764620"/>
                </a:cubicBezTo>
                <a:cubicBezTo>
                  <a:pt x="560103" y="772435"/>
                  <a:pt x="558301" y="780566"/>
                  <a:pt x="554892" y="788066"/>
                </a:cubicBezTo>
                <a:cubicBezTo>
                  <a:pt x="545250" y="809278"/>
                  <a:pt x="531000" y="828484"/>
                  <a:pt x="523631" y="850589"/>
                </a:cubicBezTo>
                <a:cubicBezTo>
                  <a:pt x="518421" y="866220"/>
                  <a:pt x="515368" y="882744"/>
                  <a:pt x="508000" y="897481"/>
                </a:cubicBezTo>
                <a:cubicBezTo>
                  <a:pt x="502175" y="909132"/>
                  <a:pt x="490791" y="917308"/>
                  <a:pt x="484554" y="928743"/>
                </a:cubicBezTo>
                <a:cubicBezTo>
                  <a:pt x="475054" y="946160"/>
                  <a:pt x="469318" y="965388"/>
                  <a:pt x="461108" y="983450"/>
                </a:cubicBezTo>
                <a:cubicBezTo>
                  <a:pt x="456287" y="994056"/>
                  <a:pt x="450687" y="1004291"/>
                  <a:pt x="445477" y="1014712"/>
                </a:cubicBezTo>
                <a:cubicBezTo>
                  <a:pt x="442872" y="1032948"/>
                  <a:pt x="441522" y="1051408"/>
                  <a:pt x="437662" y="1069420"/>
                </a:cubicBezTo>
                <a:cubicBezTo>
                  <a:pt x="420601" y="1149037"/>
                  <a:pt x="421043" y="1104641"/>
                  <a:pt x="398585" y="1194466"/>
                </a:cubicBezTo>
                <a:cubicBezTo>
                  <a:pt x="374369" y="1291321"/>
                  <a:pt x="413192" y="1139439"/>
                  <a:pt x="375139" y="1272620"/>
                </a:cubicBezTo>
                <a:cubicBezTo>
                  <a:pt x="365872" y="1305054"/>
                  <a:pt x="358993" y="1336172"/>
                  <a:pt x="343877" y="1366404"/>
                </a:cubicBezTo>
                <a:cubicBezTo>
                  <a:pt x="339676" y="1374805"/>
                  <a:pt x="333456" y="1382035"/>
                  <a:pt x="328246" y="1389850"/>
                </a:cubicBezTo>
                <a:cubicBezTo>
                  <a:pt x="325641" y="1397666"/>
                  <a:pt x="322694" y="1405376"/>
                  <a:pt x="320431" y="1413297"/>
                </a:cubicBezTo>
                <a:cubicBezTo>
                  <a:pt x="314807" y="1432979"/>
                  <a:pt x="308025" y="1464282"/>
                  <a:pt x="304800" y="1483635"/>
                </a:cubicBezTo>
                <a:cubicBezTo>
                  <a:pt x="301772" y="1501806"/>
                  <a:pt x="300598" y="1520280"/>
                  <a:pt x="296985" y="1538343"/>
                </a:cubicBezTo>
                <a:cubicBezTo>
                  <a:pt x="294536" y="1550587"/>
                  <a:pt x="275533" y="1595880"/>
                  <a:pt x="273539" y="1600866"/>
                </a:cubicBezTo>
                <a:cubicBezTo>
                  <a:pt x="270934" y="1621707"/>
                  <a:pt x="269842" y="1642794"/>
                  <a:pt x="265723" y="1663389"/>
                </a:cubicBezTo>
                <a:cubicBezTo>
                  <a:pt x="261250" y="1685752"/>
                  <a:pt x="250259" y="1717595"/>
                  <a:pt x="242277" y="1741543"/>
                </a:cubicBezTo>
                <a:cubicBezTo>
                  <a:pt x="239672" y="1770199"/>
                  <a:pt x="239765" y="1799230"/>
                  <a:pt x="234462" y="1827512"/>
                </a:cubicBezTo>
                <a:cubicBezTo>
                  <a:pt x="231877" y="1841301"/>
                  <a:pt x="223268" y="1853280"/>
                  <a:pt x="218831" y="1866589"/>
                </a:cubicBezTo>
                <a:cubicBezTo>
                  <a:pt x="215434" y="1876779"/>
                  <a:pt x="213122" y="1887317"/>
                  <a:pt x="211015" y="1897850"/>
                </a:cubicBezTo>
                <a:cubicBezTo>
                  <a:pt x="198981" y="1958021"/>
                  <a:pt x="213576" y="1929179"/>
                  <a:pt x="187569" y="1968189"/>
                </a:cubicBezTo>
                <a:cubicBezTo>
                  <a:pt x="184964" y="1978609"/>
                  <a:pt x="182913" y="1989184"/>
                  <a:pt x="179754" y="1999450"/>
                </a:cubicBezTo>
                <a:cubicBezTo>
                  <a:pt x="172486" y="2023072"/>
                  <a:pt x="156308" y="2069789"/>
                  <a:pt x="156308" y="2069789"/>
                </a:cubicBezTo>
                <a:cubicBezTo>
                  <a:pt x="155309" y="2081775"/>
                  <a:pt x="148027" y="2191332"/>
                  <a:pt x="140677" y="2218281"/>
                </a:cubicBezTo>
                <a:cubicBezTo>
                  <a:pt x="137612" y="2229521"/>
                  <a:pt x="130256" y="2239122"/>
                  <a:pt x="125046" y="2249543"/>
                </a:cubicBezTo>
                <a:cubicBezTo>
                  <a:pt x="122441" y="2262569"/>
                  <a:pt x="118783" y="2275427"/>
                  <a:pt x="117231" y="2288620"/>
                </a:cubicBezTo>
                <a:cubicBezTo>
                  <a:pt x="113566" y="2319775"/>
                  <a:pt x="114307" y="2351418"/>
                  <a:pt x="109415" y="2382404"/>
                </a:cubicBezTo>
                <a:cubicBezTo>
                  <a:pt x="106457" y="2401138"/>
                  <a:pt x="98995" y="2418876"/>
                  <a:pt x="93785" y="2437112"/>
                </a:cubicBezTo>
                <a:cubicBezTo>
                  <a:pt x="73181" y="2643139"/>
                  <a:pt x="104151" y="2400868"/>
                  <a:pt x="62523" y="2577789"/>
                </a:cubicBezTo>
                <a:cubicBezTo>
                  <a:pt x="57120" y="2600752"/>
                  <a:pt x="58044" y="2624774"/>
                  <a:pt x="54708" y="2648127"/>
                </a:cubicBezTo>
                <a:cubicBezTo>
                  <a:pt x="48838" y="2689216"/>
                  <a:pt x="46864" y="2687274"/>
                  <a:pt x="31262" y="2726281"/>
                </a:cubicBezTo>
                <a:cubicBezTo>
                  <a:pt x="28657" y="2786199"/>
                  <a:pt x="27436" y="2846193"/>
                  <a:pt x="23446" y="2906035"/>
                </a:cubicBezTo>
                <a:cubicBezTo>
                  <a:pt x="22221" y="2924415"/>
                  <a:pt x="16830" y="2942361"/>
                  <a:pt x="15631" y="2960743"/>
                </a:cubicBezTo>
                <a:cubicBezTo>
                  <a:pt x="9010" y="3062261"/>
                  <a:pt x="5210" y="3163943"/>
                  <a:pt x="0" y="3265543"/>
                </a:cubicBezTo>
                <a:cubicBezTo>
                  <a:pt x="2605" y="3322856"/>
                  <a:pt x="1703" y="3380436"/>
                  <a:pt x="7815" y="3437481"/>
                </a:cubicBezTo>
                <a:cubicBezTo>
                  <a:pt x="9570" y="3453863"/>
                  <a:pt x="20215" y="3468217"/>
                  <a:pt x="23446" y="3484373"/>
                </a:cubicBezTo>
                <a:cubicBezTo>
                  <a:pt x="24836" y="3491321"/>
                  <a:pt x="34940" y="3545060"/>
                  <a:pt x="39077" y="3554712"/>
                </a:cubicBezTo>
                <a:cubicBezTo>
                  <a:pt x="49999" y="3580197"/>
                  <a:pt x="60821" y="3579938"/>
                  <a:pt x="78154" y="3601604"/>
                </a:cubicBezTo>
                <a:cubicBezTo>
                  <a:pt x="81793" y="3606153"/>
                  <a:pt x="46892" y="3606815"/>
                  <a:pt x="62523" y="36094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182" y="2811434"/>
            <a:ext cx="1258148" cy="10676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678" y="5132775"/>
            <a:ext cx="1267009" cy="1151826"/>
          </a:xfrm>
          <a:prstGeom prst="rect">
            <a:avLst/>
          </a:prstGeom>
        </p:spPr>
      </p:pic>
      <p:sp>
        <p:nvSpPr>
          <p:cNvPr id="13" name="Forme libre 12"/>
          <p:cNvSpPr/>
          <p:nvPr/>
        </p:nvSpPr>
        <p:spPr>
          <a:xfrm>
            <a:off x="7119815" y="2391508"/>
            <a:ext cx="1516209" cy="1297354"/>
          </a:xfrm>
          <a:custGeom>
            <a:avLst/>
            <a:gdLst>
              <a:gd name="connsiteX0" fmla="*/ 992554 w 1516209"/>
              <a:gd name="connsiteY0" fmla="*/ 23446 h 1297354"/>
              <a:gd name="connsiteX1" fmla="*/ 656493 w 1516209"/>
              <a:gd name="connsiteY1" fmla="*/ 15630 h 1297354"/>
              <a:gd name="connsiteX2" fmla="*/ 578339 w 1516209"/>
              <a:gd name="connsiteY2" fmla="*/ 0 h 1297354"/>
              <a:gd name="connsiteX3" fmla="*/ 171939 w 1516209"/>
              <a:gd name="connsiteY3" fmla="*/ 7815 h 1297354"/>
              <a:gd name="connsiteX4" fmla="*/ 125047 w 1516209"/>
              <a:gd name="connsiteY4" fmla="*/ 31261 h 1297354"/>
              <a:gd name="connsiteX5" fmla="*/ 78154 w 1516209"/>
              <a:gd name="connsiteY5" fmla="*/ 46892 h 1297354"/>
              <a:gd name="connsiteX6" fmla="*/ 23447 w 1516209"/>
              <a:gd name="connsiteY6" fmla="*/ 78154 h 1297354"/>
              <a:gd name="connsiteX7" fmla="*/ 7816 w 1516209"/>
              <a:gd name="connsiteY7" fmla="*/ 125046 h 1297354"/>
              <a:gd name="connsiteX8" fmla="*/ 0 w 1516209"/>
              <a:gd name="connsiteY8" fmla="*/ 148492 h 1297354"/>
              <a:gd name="connsiteX9" fmla="*/ 7816 w 1516209"/>
              <a:gd name="connsiteY9" fmla="*/ 320430 h 1297354"/>
              <a:gd name="connsiteX10" fmla="*/ 15631 w 1516209"/>
              <a:gd name="connsiteY10" fmla="*/ 343877 h 1297354"/>
              <a:gd name="connsiteX11" fmla="*/ 39077 w 1516209"/>
              <a:gd name="connsiteY11" fmla="*/ 351692 h 1297354"/>
              <a:gd name="connsiteX12" fmla="*/ 78154 w 1516209"/>
              <a:gd name="connsiteY12" fmla="*/ 398584 h 1297354"/>
              <a:gd name="connsiteX13" fmla="*/ 101600 w 1516209"/>
              <a:gd name="connsiteY13" fmla="*/ 406400 h 1297354"/>
              <a:gd name="connsiteX14" fmla="*/ 148493 w 1516209"/>
              <a:gd name="connsiteY14" fmla="*/ 437661 h 1297354"/>
              <a:gd name="connsiteX15" fmla="*/ 171939 w 1516209"/>
              <a:gd name="connsiteY15" fmla="*/ 461107 h 1297354"/>
              <a:gd name="connsiteX16" fmla="*/ 211016 w 1516209"/>
              <a:gd name="connsiteY16" fmla="*/ 515815 h 1297354"/>
              <a:gd name="connsiteX17" fmla="*/ 250093 w 1516209"/>
              <a:gd name="connsiteY17" fmla="*/ 562707 h 1297354"/>
              <a:gd name="connsiteX18" fmla="*/ 257908 w 1516209"/>
              <a:gd name="connsiteY18" fmla="*/ 586154 h 1297354"/>
              <a:gd name="connsiteX19" fmla="*/ 281354 w 1516209"/>
              <a:gd name="connsiteY19" fmla="*/ 609600 h 1297354"/>
              <a:gd name="connsiteX20" fmla="*/ 296985 w 1516209"/>
              <a:gd name="connsiteY20" fmla="*/ 648677 h 1297354"/>
              <a:gd name="connsiteX21" fmla="*/ 351693 w 1516209"/>
              <a:gd name="connsiteY21" fmla="*/ 719015 h 1297354"/>
              <a:gd name="connsiteX22" fmla="*/ 382954 w 1516209"/>
              <a:gd name="connsiteY22" fmla="*/ 742461 h 1297354"/>
              <a:gd name="connsiteX23" fmla="*/ 422031 w 1516209"/>
              <a:gd name="connsiteY23" fmla="*/ 781538 h 1297354"/>
              <a:gd name="connsiteX24" fmla="*/ 429847 w 1516209"/>
              <a:gd name="connsiteY24" fmla="*/ 804984 h 1297354"/>
              <a:gd name="connsiteX25" fmla="*/ 468923 w 1516209"/>
              <a:gd name="connsiteY25" fmla="*/ 851877 h 1297354"/>
              <a:gd name="connsiteX26" fmla="*/ 484554 w 1516209"/>
              <a:gd name="connsiteY26" fmla="*/ 922215 h 1297354"/>
              <a:gd name="connsiteX27" fmla="*/ 531447 w 1516209"/>
              <a:gd name="connsiteY27" fmla="*/ 961292 h 1297354"/>
              <a:gd name="connsiteX28" fmla="*/ 547077 w 1516209"/>
              <a:gd name="connsiteY28" fmla="*/ 992554 h 1297354"/>
              <a:gd name="connsiteX29" fmla="*/ 554893 w 1516209"/>
              <a:gd name="connsiteY29" fmla="*/ 1047261 h 1297354"/>
              <a:gd name="connsiteX30" fmla="*/ 562708 w 1516209"/>
              <a:gd name="connsiteY30" fmla="*/ 1070707 h 1297354"/>
              <a:gd name="connsiteX31" fmla="*/ 539262 w 1516209"/>
              <a:gd name="connsiteY31" fmla="*/ 1117600 h 1297354"/>
              <a:gd name="connsiteX32" fmla="*/ 515816 w 1516209"/>
              <a:gd name="connsiteY32" fmla="*/ 1164492 h 1297354"/>
              <a:gd name="connsiteX33" fmla="*/ 523631 w 1516209"/>
              <a:gd name="connsiteY33" fmla="*/ 1281723 h 1297354"/>
              <a:gd name="connsiteX34" fmla="*/ 570523 w 1516209"/>
              <a:gd name="connsiteY34" fmla="*/ 1297354 h 1297354"/>
              <a:gd name="connsiteX35" fmla="*/ 593970 w 1516209"/>
              <a:gd name="connsiteY35" fmla="*/ 1289538 h 1297354"/>
              <a:gd name="connsiteX36" fmla="*/ 601785 w 1516209"/>
              <a:gd name="connsiteY36" fmla="*/ 1266092 h 1297354"/>
              <a:gd name="connsiteX37" fmla="*/ 609600 w 1516209"/>
              <a:gd name="connsiteY37" fmla="*/ 1141046 h 1297354"/>
              <a:gd name="connsiteX38" fmla="*/ 633047 w 1516209"/>
              <a:gd name="connsiteY38" fmla="*/ 1094154 h 1297354"/>
              <a:gd name="connsiteX39" fmla="*/ 656493 w 1516209"/>
              <a:gd name="connsiteY39" fmla="*/ 1047261 h 1297354"/>
              <a:gd name="connsiteX40" fmla="*/ 687754 w 1516209"/>
              <a:gd name="connsiteY40" fmla="*/ 984738 h 1297354"/>
              <a:gd name="connsiteX41" fmla="*/ 703385 w 1516209"/>
              <a:gd name="connsiteY41" fmla="*/ 914400 h 1297354"/>
              <a:gd name="connsiteX42" fmla="*/ 719016 w 1516209"/>
              <a:gd name="connsiteY42" fmla="*/ 867507 h 1297354"/>
              <a:gd name="connsiteX43" fmla="*/ 726831 w 1516209"/>
              <a:gd name="connsiteY43" fmla="*/ 844061 h 1297354"/>
              <a:gd name="connsiteX44" fmla="*/ 742462 w 1516209"/>
              <a:gd name="connsiteY44" fmla="*/ 820615 h 1297354"/>
              <a:gd name="connsiteX45" fmla="*/ 765908 w 1516209"/>
              <a:gd name="connsiteY45" fmla="*/ 765907 h 1297354"/>
              <a:gd name="connsiteX46" fmla="*/ 781539 w 1516209"/>
              <a:gd name="connsiteY46" fmla="*/ 711200 h 1297354"/>
              <a:gd name="connsiteX47" fmla="*/ 812800 w 1516209"/>
              <a:gd name="connsiteY47" fmla="*/ 640861 h 1297354"/>
              <a:gd name="connsiteX48" fmla="*/ 828431 w 1516209"/>
              <a:gd name="connsiteY48" fmla="*/ 593969 h 1297354"/>
              <a:gd name="connsiteX49" fmla="*/ 844062 w 1516209"/>
              <a:gd name="connsiteY49" fmla="*/ 570523 h 1297354"/>
              <a:gd name="connsiteX50" fmla="*/ 859693 w 1516209"/>
              <a:gd name="connsiteY50" fmla="*/ 531446 h 1297354"/>
              <a:gd name="connsiteX51" fmla="*/ 883139 w 1516209"/>
              <a:gd name="connsiteY51" fmla="*/ 515815 h 1297354"/>
              <a:gd name="connsiteX52" fmla="*/ 937847 w 1516209"/>
              <a:gd name="connsiteY52" fmla="*/ 468923 h 1297354"/>
              <a:gd name="connsiteX53" fmla="*/ 1000370 w 1516209"/>
              <a:gd name="connsiteY53" fmla="*/ 422030 h 1297354"/>
              <a:gd name="connsiteX54" fmla="*/ 1180123 w 1516209"/>
              <a:gd name="connsiteY54" fmla="*/ 398584 h 1297354"/>
              <a:gd name="connsiteX55" fmla="*/ 1219200 w 1516209"/>
              <a:gd name="connsiteY55" fmla="*/ 390769 h 1297354"/>
              <a:gd name="connsiteX56" fmla="*/ 1242647 w 1516209"/>
              <a:gd name="connsiteY56" fmla="*/ 382954 h 1297354"/>
              <a:gd name="connsiteX57" fmla="*/ 1289539 w 1516209"/>
              <a:gd name="connsiteY57" fmla="*/ 375138 h 1297354"/>
              <a:gd name="connsiteX58" fmla="*/ 1320800 w 1516209"/>
              <a:gd name="connsiteY58" fmla="*/ 367323 h 1297354"/>
              <a:gd name="connsiteX59" fmla="*/ 1344247 w 1516209"/>
              <a:gd name="connsiteY59" fmla="*/ 351692 h 1297354"/>
              <a:gd name="connsiteX60" fmla="*/ 1375508 w 1516209"/>
              <a:gd name="connsiteY60" fmla="*/ 343877 h 1297354"/>
              <a:gd name="connsiteX61" fmla="*/ 1406770 w 1516209"/>
              <a:gd name="connsiteY61" fmla="*/ 328246 h 1297354"/>
              <a:gd name="connsiteX62" fmla="*/ 1461477 w 1516209"/>
              <a:gd name="connsiteY62" fmla="*/ 273538 h 1297354"/>
              <a:gd name="connsiteX63" fmla="*/ 1508370 w 1516209"/>
              <a:gd name="connsiteY63" fmla="*/ 234461 h 1297354"/>
              <a:gd name="connsiteX64" fmla="*/ 1516185 w 1516209"/>
              <a:gd name="connsiteY64" fmla="*/ 203200 h 1297354"/>
              <a:gd name="connsiteX65" fmla="*/ 1508370 w 1516209"/>
              <a:gd name="connsiteY65" fmla="*/ 140677 h 1297354"/>
              <a:gd name="connsiteX66" fmla="*/ 1477108 w 1516209"/>
              <a:gd name="connsiteY66" fmla="*/ 117230 h 1297354"/>
              <a:gd name="connsiteX67" fmla="*/ 1422400 w 1516209"/>
              <a:gd name="connsiteY67" fmla="*/ 109415 h 1297354"/>
              <a:gd name="connsiteX68" fmla="*/ 1336431 w 1516209"/>
              <a:gd name="connsiteY68" fmla="*/ 101600 h 1297354"/>
              <a:gd name="connsiteX69" fmla="*/ 1266093 w 1516209"/>
              <a:gd name="connsiteY69" fmla="*/ 85969 h 1297354"/>
              <a:gd name="connsiteX70" fmla="*/ 1203570 w 1516209"/>
              <a:gd name="connsiteY70" fmla="*/ 70338 h 1297354"/>
              <a:gd name="connsiteX71" fmla="*/ 1148862 w 1516209"/>
              <a:gd name="connsiteY71" fmla="*/ 46892 h 1297354"/>
              <a:gd name="connsiteX72" fmla="*/ 1101970 w 1516209"/>
              <a:gd name="connsiteY72" fmla="*/ 31261 h 1297354"/>
              <a:gd name="connsiteX73" fmla="*/ 992554 w 1516209"/>
              <a:gd name="connsiteY73" fmla="*/ 23446 h 129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516209" h="1297354">
                <a:moveTo>
                  <a:pt x="992554" y="23446"/>
                </a:moveTo>
                <a:cubicBezTo>
                  <a:pt x="918308" y="20841"/>
                  <a:pt x="768365" y="21962"/>
                  <a:pt x="656493" y="15630"/>
                </a:cubicBezTo>
                <a:cubicBezTo>
                  <a:pt x="629968" y="14129"/>
                  <a:pt x="604903" y="428"/>
                  <a:pt x="578339" y="0"/>
                </a:cubicBezTo>
                <a:lnTo>
                  <a:pt x="171939" y="7815"/>
                </a:lnTo>
                <a:cubicBezTo>
                  <a:pt x="86438" y="36314"/>
                  <a:pt x="215942" y="-9137"/>
                  <a:pt x="125047" y="31261"/>
                </a:cubicBezTo>
                <a:cubicBezTo>
                  <a:pt x="109991" y="37953"/>
                  <a:pt x="92891" y="39523"/>
                  <a:pt x="78154" y="46892"/>
                </a:cubicBezTo>
                <a:cubicBezTo>
                  <a:pt x="38492" y="66724"/>
                  <a:pt x="56587" y="56060"/>
                  <a:pt x="23447" y="78154"/>
                </a:cubicBezTo>
                <a:lnTo>
                  <a:pt x="7816" y="125046"/>
                </a:lnTo>
                <a:lnTo>
                  <a:pt x="0" y="148492"/>
                </a:lnTo>
                <a:cubicBezTo>
                  <a:pt x="2605" y="205805"/>
                  <a:pt x="3241" y="263241"/>
                  <a:pt x="7816" y="320430"/>
                </a:cubicBezTo>
                <a:cubicBezTo>
                  <a:pt x="8473" y="328642"/>
                  <a:pt x="9806" y="338052"/>
                  <a:pt x="15631" y="343877"/>
                </a:cubicBezTo>
                <a:cubicBezTo>
                  <a:pt x="21456" y="349702"/>
                  <a:pt x="31262" y="349087"/>
                  <a:pt x="39077" y="351692"/>
                </a:cubicBezTo>
                <a:cubicBezTo>
                  <a:pt x="50611" y="368992"/>
                  <a:pt x="60101" y="386549"/>
                  <a:pt x="78154" y="398584"/>
                </a:cubicBezTo>
                <a:cubicBezTo>
                  <a:pt x="85009" y="403154"/>
                  <a:pt x="94399" y="402399"/>
                  <a:pt x="101600" y="406400"/>
                </a:cubicBezTo>
                <a:cubicBezTo>
                  <a:pt x="118022" y="415523"/>
                  <a:pt x="135209" y="424377"/>
                  <a:pt x="148493" y="437661"/>
                </a:cubicBezTo>
                <a:cubicBezTo>
                  <a:pt x="156308" y="445476"/>
                  <a:pt x="164746" y="452715"/>
                  <a:pt x="171939" y="461107"/>
                </a:cubicBezTo>
                <a:cubicBezTo>
                  <a:pt x="186477" y="478068"/>
                  <a:pt x="198647" y="497262"/>
                  <a:pt x="211016" y="515815"/>
                </a:cubicBezTo>
                <a:cubicBezTo>
                  <a:pt x="228935" y="569574"/>
                  <a:pt x="202777" y="505927"/>
                  <a:pt x="250093" y="562707"/>
                </a:cubicBezTo>
                <a:cubicBezTo>
                  <a:pt x="255367" y="569036"/>
                  <a:pt x="253338" y="579299"/>
                  <a:pt x="257908" y="586154"/>
                </a:cubicBezTo>
                <a:cubicBezTo>
                  <a:pt x="264039" y="595350"/>
                  <a:pt x="273539" y="601785"/>
                  <a:pt x="281354" y="609600"/>
                </a:cubicBezTo>
                <a:cubicBezTo>
                  <a:pt x="286564" y="622626"/>
                  <a:pt x="290267" y="636361"/>
                  <a:pt x="296985" y="648677"/>
                </a:cubicBezTo>
                <a:cubicBezTo>
                  <a:pt x="312473" y="677072"/>
                  <a:pt x="327851" y="698579"/>
                  <a:pt x="351693" y="719015"/>
                </a:cubicBezTo>
                <a:cubicBezTo>
                  <a:pt x="361583" y="727492"/>
                  <a:pt x="373744" y="733251"/>
                  <a:pt x="382954" y="742461"/>
                </a:cubicBezTo>
                <a:cubicBezTo>
                  <a:pt x="435057" y="794564"/>
                  <a:pt x="359508" y="739855"/>
                  <a:pt x="422031" y="781538"/>
                </a:cubicBezTo>
                <a:cubicBezTo>
                  <a:pt x="424636" y="789353"/>
                  <a:pt x="426163" y="797616"/>
                  <a:pt x="429847" y="804984"/>
                </a:cubicBezTo>
                <a:cubicBezTo>
                  <a:pt x="440728" y="826747"/>
                  <a:pt x="451638" y="834591"/>
                  <a:pt x="468923" y="851877"/>
                </a:cubicBezTo>
                <a:cubicBezTo>
                  <a:pt x="469394" y="854234"/>
                  <a:pt x="481159" y="916274"/>
                  <a:pt x="484554" y="922215"/>
                </a:cubicBezTo>
                <a:cubicBezTo>
                  <a:pt x="493812" y="938417"/>
                  <a:pt x="516506" y="951332"/>
                  <a:pt x="531447" y="961292"/>
                </a:cubicBezTo>
                <a:cubicBezTo>
                  <a:pt x="536657" y="971713"/>
                  <a:pt x="544012" y="981314"/>
                  <a:pt x="547077" y="992554"/>
                </a:cubicBezTo>
                <a:cubicBezTo>
                  <a:pt x="551924" y="1010326"/>
                  <a:pt x="551280" y="1029198"/>
                  <a:pt x="554893" y="1047261"/>
                </a:cubicBezTo>
                <a:cubicBezTo>
                  <a:pt x="556509" y="1055339"/>
                  <a:pt x="560103" y="1062892"/>
                  <a:pt x="562708" y="1070707"/>
                </a:cubicBezTo>
                <a:cubicBezTo>
                  <a:pt x="543066" y="1129639"/>
                  <a:pt x="569561" y="1057001"/>
                  <a:pt x="539262" y="1117600"/>
                </a:cubicBezTo>
                <a:cubicBezTo>
                  <a:pt x="506905" y="1182314"/>
                  <a:pt x="560613" y="1097299"/>
                  <a:pt x="515816" y="1164492"/>
                </a:cubicBezTo>
                <a:cubicBezTo>
                  <a:pt x="518421" y="1203569"/>
                  <a:pt x="508720" y="1245509"/>
                  <a:pt x="523631" y="1281723"/>
                </a:cubicBezTo>
                <a:cubicBezTo>
                  <a:pt x="529904" y="1296958"/>
                  <a:pt x="570523" y="1297354"/>
                  <a:pt x="570523" y="1297354"/>
                </a:cubicBezTo>
                <a:cubicBezTo>
                  <a:pt x="578339" y="1294749"/>
                  <a:pt x="588145" y="1295363"/>
                  <a:pt x="593970" y="1289538"/>
                </a:cubicBezTo>
                <a:cubicBezTo>
                  <a:pt x="599795" y="1283713"/>
                  <a:pt x="600923" y="1274285"/>
                  <a:pt x="601785" y="1266092"/>
                </a:cubicBezTo>
                <a:cubicBezTo>
                  <a:pt x="606157" y="1224558"/>
                  <a:pt x="605228" y="1182580"/>
                  <a:pt x="609600" y="1141046"/>
                </a:cubicBezTo>
                <a:cubicBezTo>
                  <a:pt x="611622" y="1121835"/>
                  <a:pt x="622839" y="1109466"/>
                  <a:pt x="633047" y="1094154"/>
                </a:cubicBezTo>
                <a:cubicBezTo>
                  <a:pt x="648894" y="1046609"/>
                  <a:pt x="630521" y="1094877"/>
                  <a:pt x="656493" y="1047261"/>
                </a:cubicBezTo>
                <a:cubicBezTo>
                  <a:pt x="667651" y="1026805"/>
                  <a:pt x="687754" y="984738"/>
                  <a:pt x="687754" y="984738"/>
                </a:cubicBezTo>
                <a:cubicBezTo>
                  <a:pt x="692215" y="962436"/>
                  <a:pt x="696765" y="936468"/>
                  <a:pt x="703385" y="914400"/>
                </a:cubicBezTo>
                <a:cubicBezTo>
                  <a:pt x="708119" y="898618"/>
                  <a:pt x="713806" y="883138"/>
                  <a:pt x="719016" y="867507"/>
                </a:cubicBezTo>
                <a:cubicBezTo>
                  <a:pt x="721621" y="859692"/>
                  <a:pt x="722261" y="850915"/>
                  <a:pt x="726831" y="844061"/>
                </a:cubicBezTo>
                <a:lnTo>
                  <a:pt x="742462" y="820615"/>
                </a:lnTo>
                <a:cubicBezTo>
                  <a:pt x="758727" y="755554"/>
                  <a:pt x="738922" y="819880"/>
                  <a:pt x="765908" y="765907"/>
                </a:cubicBezTo>
                <a:cubicBezTo>
                  <a:pt x="773432" y="750859"/>
                  <a:pt x="776533" y="726217"/>
                  <a:pt x="781539" y="711200"/>
                </a:cubicBezTo>
                <a:cubicBezTo>
                  <a:pt x="807916" y="632071"/>
                  <a:pt x="785565" y="708949"/>
                  <a:pt x="812800" y="640861"/>
                </a:cubicBezTo>
                <a:cubicBezTo>
                  <a:pt x="818919" y="625563"/>
                  <a:pt x="819292" y="607678"/>
                  <a:pt x="828431" y="593969"/>
                </a:cubicBezTo>
                <a:cubicBezTo>
                  <a:pt x="833641" y="586154"/>
                  <a:pt x="839861" y="578924"/>
                  <a:pt x="844062" y="570523"/>
                </a:cubicBezTo>
                <a:cubicBezTo>
                  <a:pt x="850336" y="557975"/>
                  <a:pt x="851539" y="542862"/>
                  <a:pt x="859693" y="531446"/>
                </a:cubicBezTo>
                <a:cubicBezTo>
                  <a:pt x="865153" y="523803"/>
                  <a:pt x="875324" y="521025"/>
                  <a:pt x="883139" y="515815"/>
                </a:cubicBezTo>
                <a:cubicBezTo>
                  <a:pt x="910527" y="474733"/>
                  <a:pt x="885328" y="505282"/>
                  <a:pt x="937847" y="468923"/>
                </a:cubicBezTo>
                <a:cubicBezTo>
                  <a:pt x="959266" y="454094"/>
                  <a:pt x="974739" y="426690"/>
                  <a:pt x="1000370" y="422030"/>
                </a:cubicBezTo>
                <a:cubicBezTo>
                  <a:pt x="1117203" y="400789"/>
                  <a:pt x="1057314" y="408819"/>
                  <a:pt x="1180123" y="398584"/>
                </a:cubicBezTo>
                <a:cubicBezTo>
                  <a:pt x="1193149" y="395979"/>
                  <a:pt x="1206313" y="393991"/>
                  <a:pt x="1219200" y="390769"/>
                </a:cubicBezTo>
                <a:cubicBezTo>
                  <a:pt x="1227192" y="388771"/>
                  <a:pt x="1234605" y="384741"/>
                  <a:pt x="1242647" y="382954"/>
                </a:cubicBezTo>
                <a:cubicBezTo>
                  <a:pt x="1258116" y="379516"/>
                  <a:pt x="1274000" y="378246"/>
                  <a:pt x="1289539" y="375138"/>
                </a:cubicBezTo>
                <a:cubicBezTo>
                  <a:pt x="1300071" y="373031"/>
                  <a:pt x="1310380" y="369928"/>
                  <a:pt x="1320800" y="367323"/>
                </a:cubicBezTo>
                <a:cubicBezTo>
                  <a:pt x="1328616" y="362113"/>
                  <a:pt x="1335613" y="355392"/>
                  <a:pt x="1344247" y="351692"/>
                </a:cubicBezTo>
                <a:cubicBezTo>
                  <a:pt x="1354120" y="347461"/>
                  <a:pt x="1365451" y="347648"/>
                  <a:pt x="1375508" y="343877"/>
                </a:cubicBezTo>
                <a:cubicBezTo>
                  <a:pt x="1386417" y="339786"/>
                  <a:pt x="1396349" y="333456"/>
                  <a:pt x="1406770" y="328246"/>
                </a:cubicBezTo>
                <a:cubicBezTo>
                  <a:pt x="1425006" y="310010"/>
                  <a:pt x="1440019" y="287844"/>
                  <a:pt x="1461477" y="273538"/>
                </a:cubicBezTo>
                <a:cubicBezTo>
                  <a:pt x="1494119" y="251776"/>
                  <a:pt x="1478281" y="264549"/>
                  <a:pt x="1508370" y="234461"/>
                </a:cubicBezTo>
                <a:cubicBezTo>
                  <a:pt x="1510975" y="224041"/>
                  <a:pt x="1516185" y="213941"/>
                  <a:pt x="1516185" y="203200"/>
                </a:cubicBezTo>
                <a:cubicBezTo>
                  <a:pt x="1516185" y="182197"/>
                  <a:pt x="1517061" y="159798"/>
                  <a:pt x="1508370" y="140677"/>
                </a:cubicBezTo>
                <a:cubicBezTo>
                  <a:pt x="1502980" y="128819"/>
                  <a:pt x="1489350" y="121682"/>
                  <a:pt x="1477108" y="117230"/>
                </a:cubicBezTo>
                <a:cubicBezTo>
                  <a:pt x="1459796" y="110935"/>
                  <a:pt x="1440708" y="111449"/>
                  <a:pt x="1422400" y="109415"/>
                </a:cubicBezTo>
                <a:cubicBezTo>
                  <a:pt x="1393801" y="106238"/>
                  <a:pt x="1365087" y="104205"/>
                  <a:pt x="1336431" y="101600"/>
                </a:cubicBezTo>
                <a:lnTo>
                  <a:pt x="1266093" y="85969"/>
                </a:lnTo>
                <a:cubicBezTo>
                  <a:pt x="1245182" y="81049"/>
                  <a:pt x="1203570" y="70338"/>
                  <a:pt x="1203570" y="70338"/>
                </a:cubicBezTo>
                <a:cubicBezTo>
                  <a:pt x="1166370" y="45539"/>
                  <a:pt x="1194743" y="60656"/>
                  <a:pt x="1148862" y="46892"/>
                </a:cubicBezTo>
                <a:cubicBezTo>
                  <a:pt x="1133081" y="42158"/>
                  <a:pt x="1117601" y="36471"/>
                  <a:pt x="1101970" y="31261"/>
                </a:cubicBezTo>
                <a:cubicBezTo>
                  <a:pt x="1043927" y="11914"/>
                  <a:pt x="1066800" y="26051"/>
                  <a:pt x="992554" y="23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9245600" y="5235407"/>
            <a:ext cx="1000828" cy="946562"/>
          </a:xfrm>
          <a:custGeom>
            <a:avLst/>
            <a:gdLst>
              <a:gd name="connsiteX0" fmla="*/ 101600 w 1000828"/>
              <a:gd name="connsiteY0" fmla="*/ 24347 h 946562"/>
              <a:gd name="connsiteX1" fmla="*/ 62523 w 1000828"/>
              <a:gd name="connsiteY1" fmla="*/ 8716 h 946562"/>
              <a:gd name="connsiteX2" fmla="*/ 39077 w 1000828"/>
              <a:gd name="connsiteY2" fmla="*/ 901 h 946562"/>
              <a:gd name="connsiteX3" fmla="*/ 31262 w 1000828"/>
              <a:gd name="connsiteY3" fmla="*/ 24347 h 946562"/>
              <a:gd name="connsiteX4" fmla="*/ 70338 w 1000828"/>
              <a:gd name="connsiteY4" fmla="*/ 86870 h 946562"/>
              <a:gd name="connsiteX5" fmla="*/ 93785 w 1000828"/>
              <a:gd name="connsiteY5" fmla="*/ 133762 h 946562"/>
              <a:gd name="connsiteX6" fmla="*/ 132862 w 1000828"/>
              <a:gd name="connsiteY6" fmla="*/ 180655 h 946562"/>
              <a:gd name="connsiteX7" fmla="*/ 156308 w 1000828"/>
              <a:gd name="connsiteY7" fmla="*/ 235362 h 946562"/>
              <a:gd name="connsiteX8" fmla="*/ 171938 w 1000828"/>
              <a:gd name="connsiteY8" fmla="*/ 297885 h 946562"/>
              <a:gd name="connsiteX9" fmla="*/ 187569 w 1000828"/>
              <a:gd name="connsiteY9" fmla="*/ 321331 h 946562"/>
              <a:gd name="connsiteX10" fmla="*/ 179754 w 1000828"/>
              <a:gd name="connsiteY10" fmla="*/ 446378 h 946562"/>
              <a:gd name="connsiteX11" fmla="*/ 132862 w 1000828"/>
              <a:gd name="connsiteY11" fmla="*/ 477639 h 946562"/>
              <a:gd name="connsiteX12" fmla="*/ 85969 w 1000828"/>
              <a:gd name="connsiteY12" fmla="*/ 508901 h 946562"/>
              <a:gd name="connsiteX13" fmla="*/ 39077 w 1000828"/>
              <a:gd name="connsiteY13" fmla="*/ 547978 h 946562"/>
              <a:gd name="connsiteX14" fmla="*/ 0 w 1000828"/>
              <a:gd name="connsiteY14" fmla="*/ 618316 h 946562"/>
              <a:gd name="connsiteX15" fmla="*/ 7815 w 1000828"/>
              <a:gd name="connsiteY15" fmla="*/ 751178 h 946562"/>
              <a:gd name="connsiteX16" fmla="*/ 15631 w 1000828"/>
              <a:gd name="connsiteY16" fmla="*/ 868408 h 946562"/>
              <a:gd name="connsiteX17" fmla="*/ 23446 w 1000828"/>
              <a:gd name="connsiteY17" fmla="*/ 891855 h 946562"/>
              <a:gd name="connsiteX18" fmla="*/ 46892 w 1000828"/>
              <a:gd name="connsiteY18" fmla="*/ 923116 h 946562"/>
              <a:gd name="connsiteX19" fmla="*/ 93785 w 1000828"/>
              <a:gd name="connsiteY19" fmla="*/ 946562 h 946562"/>
              <a:gd name="connsiteX20" fmla="*/ 593969 w 1000828"/>
              <a:gd name="connsiteY20" fmla="*/ 930931 h 946562"/>
              <a:gd name="connsiteX21" fmla="*/ 625231 w 1000828"/>
              <a:gd name="connsiteY21" fmla="*/ 923116 h 946562"/>
              <a:gd name="connsiteX22" fmla="*/ 914400 w 1000828"/>
              <a:gd name="connsiteY22" fmla="*/ 899670 h 946562"/>
              <a:gd name="connsiteX23" fmla="*/ 961292 w 1000828"/>
              <a:gd name="connsiteY23" fmla="*/ 884039 h 946562"/>
              <a:gd name="connsiteX24" fmla="*/ 984738 w 1000828"/>
              <a:gd name="connsiteY24" fmla="*/ 876224 h 946562"/>
              <a:gd name="connsiteX25" fmla="*/ 1000369 w 1000828"/>
              <a:gd name="connsiteY25" fmla="*/ 852778 h 946562"/>
              <a:gd name="connsiteX26" fmla="*/ 969108 w 1000828"/>
              <a:gd name="connsiteY26" fmla="*/ 774624 h 946562"/>
              <a:gd name="connsiteX27" fmla="*/ 930031 w 1000828"/>
              <a:gd name="connsiteY27" fmla="*/ 719916 h 946562"/>
              <a:gd name="connsiteX28" fmla="*/ 922215 w 1000828"/>
              <a:gd name="connsiteY28" fmla="*/ 696470 h 946562"/>
              <a:gd name="connsiteX29" fmla="*/ 883138 w 1000828"/>
              <a:gd name="connsiteY29" fmla="*/ 649578 h 946562"/>
              <a:gd name="connsiteX30" fmla="*/ 859692 w 1000828"/>
              <a:gd name="connsiteY30" fmla="*/ 641762 h 946562"/>
              <a:gd name="connsiteX31" fmla="*/ 836246 w 1000828"/>
              <a:gd name="connsiteY31" fmla="*/ 626131 h 946562"/>
              <a:gd name="connsiteX32" fmla="*/ 781538 w 1000828"/>
              <a:gd name="connsiteY32" fmla="*/ 618316 h 946562"/>
              <a:gd name="connsiteX33" fmla="*/ 734646 w 1000828"/>
              <a:gd name="connsiteY33" fmla="*/ 610501 h 946562"/>
              <a:gd name="connsiteX34" fmla="*/ 703385 w 1000828"/>
              <a:gd name="connsiteY34" fmla="*/ 602685 h 946562"/>
              <a:gd name="connsiteX35" fmla="*/ 601785 w 1000828"/>
              <a:gd name="connsiteY35" fmla="*/ 594870 h 946562"/>
              <a:gd name="connsiteX36" fmla="*/ 523631 w 1000828"/>
              <a:gd name="connsiteY36" fmla="*/ 563608 h 946562"/>
              <a:gd name="connsiteX37" fmla="*/ 476738 w 1000828"/>
              <a:gd name="connsiteY37" fmla="*/ 524531 h 946562"/>
              <a:gd name="connsiteX38" fmla="*/ 429846 w 1000828"/>
              <a:gd name="connsiteY38" fmla="*/ 493270 h 946562"/>
              <a:gd name="connsiteX39" fmla="*/ 406400 w 1000828"/>
              <a:gd name="connsiteY39" fmla="*/ 477639 h 946562"/>
              <a:gd name="connsiteX40" fmla="*/ 382954 w 1000828"/>
              <a:gd name="connsiteY40" fmla="*/ 469824 h 946562"/>
              <a:gd name="connsiteX41" fmla="*/ 351692 w 1000828"/>
              <a:gd name="connsiteY41" fmla="*/ 422931 h 946562"/>
              <a:gd name="connsiteX42" fmla="*/ 320431 w 1000828"/>
              <a:gd name="connsiteY42" fmla="*/ 352593 h 946562"/>
              <a:gd name="connsiteX43" fmla="*/ 273538 w 1000828"/>
              <a:gd name="connsiteY43" fmla="*/ 313516 h 946562"/>
              <a:gd name="connsiteX44" fmla="*/ 242277 w 1000828"/>
              <a:gd name="connsiteY44" fmla="*/ 266624 h 946562"/>
              <a:gd name="connsiteX45" fmla="*/ 234462 w 1000828"/>
              <a:gd name="connsiteY45" fmla="*/ 243178 h 946562"/>
              <a:gd name="connsiteX46" fmla="*/ 211015 w 1000828"/>
              <a:gd name="connsiteY46" fmla="*/ 219731 h 946562"/>
              <a:gd name="connsiteX47" fmla="*/ 195385 w 1000828"/>
              <a:gd name="connsiteY47" fmla="*/ 172839 h 946562"/>
              <a:gd name="connsiteX48" fmla="*/ 179754 w 1000828"/>
              <a:gd name="connsiteY48" fmla="*/ 118131 h 946562"/>
              <a:gd name="connsiteX49" fmla="*/ 164123 w 1000828"/>
              <a:gd name="connsiteY49" fmla="*/ 86870 h 946562"/>
              <a:gd name="connsiteX50" fmla="*/ 148492 w 1000828"/>
              <a:gd name="connsiteY50" fmla="*/ 39978 h 946562"/>
              <a:gd name="connsiteX51" fmla="*/ 101600 w 1000828"/>
              <a:gd name="connsiteY51" fmla="*/ 24347 h 94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00828" h="946562">
                <a:moveTo>
                  <a:pt x="101600" y="24347"/>
                </a:moveTo>
                <a:cubicBezTo>
                  <a:pt x="87272" y="19137"/>
                  <a:pt x="75659" y="13642"/>
                  <a:pt x="62523" y="8716"/>
                </a:cubicBezTo>
                <a:cubicBezTo>
                  <a:pt x="54809" y="5823"/>
                  <a:pt x="46445" y="-2783"/>
                  <a:pt x="39077" y="901"/>
                </a:cubicBezTo>
                <a:cubicBezTo>
                  <a:pt x="31709" y="4585"/>
                  <a:pt x="33867" y="16532"/>
                  <a:pt x="31262" y="24347"/>
                </a:cubicBezTo>
                <a:cubicBezTo>
                  <a:pt x="44301" y="89545"/>
                  <a:pt x="25832" y="42364"/>
                  <a:pt x="70338" y="86870"/>
                </a:cubicBezTo>
                <a:cubicBezTo>
                  <a:pt x="107230" y="123762"/>
                  <a:pt x="68359" y="95624"/>
                  <a:pt x="93785" y="133762"/>
                </a:cubicBezTo>
                <a:cubicBezTo>
                  <a:pt x="158428" y="230725"/>
                  <a:pt x="81733" y="91177"/>
                  <a:pt x="132862" y="180655"/>
                </a:cubicBezTo>
                <a:cubicBezTo>
                  <a:pt x="143997" y="200142"/>
                  <a:pt x="150591" y="214400"/>
                  <a:pt x="156308" y="235362"/>
                </a:cubicBezTo>
                <a:cubicBezTo>
                  <a:pt x="161960" y="256087"/>
                  <a:pt x="160022" y="280011"/>
                  <a:pt x="171938" y="297885"/>
                </a:cubicBezTo>
                <a:lnTo>
                  <a:pt x="187569" y="321331"/>
                </a:lnTo>
                <a:cubicBezTo>
                  <a:pt x="184964" y="363013"/>
                  <a:pt x="193550" y="406959"/>
                  <a:pt x="179754" y="446378"/>
                </a:cubicBezTo>
                <a:cubicBezTo>
                  <a:pt x="173548" y="464109"/>
                  <a:pt x="148493" y="467219"/>
                  <a:pt x="132862" y="477639"/>
                </a:cubicBezTo>
                <a:lnTo>
                  <a:pt x="85969" y="508901"/>
                </a:lnTo>
                <a:cubicBezTo>
                  <a:pt x="55881" y="538989"/>
                  <a:pt x="71719" y="526216"/>
                  <a:pt x="39077" y="547978"/>
                </a:cubicBezTo>
                <a:cubicBezTo>
                  <a:pt x="3245" y="601724"/>
                  <a:pt x="13755" y="577048"/>
                  <a:pt x="0" y="618316"/>
                </a:cubicBezTo>
                <a:cubicBezTo>
                  <a:pt x="2605" y="662603"/>
                  <a:pt x="5048" y="706901"/>
                  <a:pt x="7815" y="751178"/>
                </a:cubicBezTo>
                <a:cubicBezTo>
                  <a:pt x="10258" y="790265"/>
                  <a:pt x="11306" y="829484"/>
                  <a:pt x="15631" y="868408"/>
                </a:cubicBezTo>
                <a:cubicBezTo>
                  <a:pt x="16541" y="876596"/>
                  <a:pt x="19359" y="884702"/>
                  <a:pt x="23446" y="891855"/>
                </a:cubicBezTo>
                <a:cubicBezTo>
                  <a:pt x="29908" y="903164"/>
                  <a:pt x="37682" y="913906"/>
                  <a:pt x="46892" y="923116"/>
                </a:cubicBezTo>
                <a:cubicBezTo>
                  <a:pt x="62044" y="938268"/>
                  <a:pt x="74714" y="940206"/>
                  <a:pt x="93785" y="946562"/>
                </a:cubicBezTo>
                <a:lnTo>
                  <a:pt x="593969" y="930931"/>
                </a:lnTo>
                <a:cubicBezTo>
                  <a:pt x="604685" y="930192"/>
                  <a:pt x="614540" y="924159"/>
                  <a:pt x="625231" y="923116"/>
                </a:cubicBezTo>
                <a:cubicBezTo>
                  <a:pt x="721480" y="913726"/>
                  <a:pt x="914400" y="899670"/>
                  <a:pt x="914400" y="899670"/>
                </a:cubicBezTo>
                <a:lnTo>
                  <a:pt x="961292" y="884039"/>
                </a:lnTo>
                <a:lnTo>
                  <a:pt x="984738" y="876224"/>
                </a:lnTo>
                <a:cubicBezTo>
                  <a:pt x="989948" y="868409"/>
                  <a:pt x="999204" y="862098"/>
                  <a:pt x="1000369" y="852778"/>
                </a:cubicBezTo>
                <a:cubicBezTo>
                  <a:pt x="1004254" y="821698"/>
                  <a:pt x="982602" y="798913"/>
                  <a:pt x="969108" y="774624"/>
                </a:cubicBezTo>
                <a:cubicBezTo>
                  <a:pt x="943391" y="728333"/>
                  <a:pt x="966594" y="756479"/>
                  <a:pt x="930031" y="719916"/>
                </a:cubicBezTo>
                <a:cubicBezTo>
                  <a:pt x="927426" y="712101"/>
                  <a:pt x="925899" y="703838"/>
                  <a:pt x="922215" y="696470"/>
                </a:cubicBezTo>
                <a:cubicBezTo>
                  <a:pt x="915005" y="682050"/>
                  <a:pt x="896104" y="658222"/>
                  <a:pt x="883138" y="649578"/>
                </a:cubicBezTo>
                <a:cubicBezTo>
                  <a:pt x="876283" y="645008"/>
                  <a:pt x="867060" y="645446"/>
                  <a:pt x="859692" y="641762"/>
                </a:cubicBezTo>
                <a:cubicBezTo>
                  <a:pt x="851291" y="637561"/>
                  <a:pt x="845243" y="628830"/>
                  <a:pt x="836246" y="626131"/>
                </a:cubicBezTo>
                <a:cubicBezTo>
                  <a:pt x="818602" y="620838"/>
                  <a:pt x="799745" y="621117"/>
                  <a:pt x="781538" y="618316"/>
                </a:cubicBezTo>
                <a:cubicBezTo>
                  <a:pt x="765876" y="615907"/>
                  <a:pt x="750185" y="613609"/>
                  <a:pt x="734646" y="610501"/>
                </a:cubicBezTo>
                <a:cubicBezTo>
                  <a:pt x="724114" y="608394"/>
                  <a:pt x="714053" y="603940"/>
                  <a:pt x="703385" y="602685"/>
                </a:cubicBezTo>
                <a:cubicBezTo>
                  <a:pt x="669651" y="598716"/>
                  <a:pt x="635652" y="597475"/>
                  <a:pt x="601785" y="594870"/>
                </a:cubicBezTo>
                <a:cubicBezTo>
                  <a:pt x="543839" y="575555"/>
                  <a:pt x="569629" y="586608"/>
                  <a:pt x="523631" y="563608"/>
                </a:cubicBezTo>
                <a:cubicBezTo>
                  <a:pt x="497984" y="525139"/>
                  <a:pt x="520808" y="550973"/>
                  <a:pt x="476738" y="524531"/>
                </a:cubicBezTo>
                <a:cubicBezTo>
                  <a:pt x="460629" y="514866"/>
                  <a:pt x="445477" y="503690"/>
                  <a:pt x="429846" y="493270"/>
                </a:cubicBezTo>
                <a:cubicBezTo>
                  <a:pt x="422031" y="488060"/>
                  <a:pt x="415311" y="480609"/>
                  <a:pt x="406400" y="477639"/>
                </a:cubicBezTo>
                <a:lnTo>
                  <a:pt x="382954" y="469824"/>
                </a:lnTo>
                <a:cubicBezTo>
                  <a:pt x="372533" y="454193"/>
                  <a:pt x="357632" y="440753"/>
                  <a:pt x="351692" y="422931"/>
                </a:cubicBezTo>
                <a:cubicBezTo>
                  <a:pt x="340332" y="388851"/>
                  <a:pt x="341074" y="377364"/>
                  <a:pt x="320431" y="352593"/>
                </a:cubicBezTo>
                <a:cubicBezTo>
                  <a:pt x="301625" y="330026"/>
                  <a:pt x="296593" y="328886"/>
                  <a:pt x="273538" y="313516"/>
                </a:cubicBezTo>
                <a:cubicBezTo>
                  <a:pt x="263118" y="297885"/>
                  <a:pt x="248217" y="284446"/>
                  <a:pt x="242277" y="266624"/>
                </a:cubicBezTo>
                <a:cubicBezTo>
                  <a:pt x="239672" y="258809"/>
                  <a:pt x="239032" y="250032"/>
                  <a:pt x="234462" y="243178"/>
                </a:cubicBezTo>
                <a:cubicBezTo>
                  <a:pt x="228331" y="233981"/>
                  <a:pt x="218831" y="227547"/>
                  <a:pt x="211015" y="219731"/>
                </a:cubicBezTo>
                <a:cubicBezTo>
                  <a:pt x="205805" y="204100"/>
                  <a:pt x="199381" y="188823"/>
                  <a:pt x="195385" y="172839"/>
                </a:cubicBezTo>
                <a:cubicBezTo>
                  <a:pt x="191421" y="156985"/>
                  <a:pt x="186478" y="133821"/>
                  <a:pt x="179754" y="118131"/>
                </a:cubicBezTo>
                <a:cubicBezTo>
                  <a:pt x="175165" y="107423"/>
                  <a:pt x="168450" y="97687"/>
                  <a:pt x="164123" y="86870"/>
                </a:cubicBezTo>
                <a:cubicBezTo>
                  <a:pt x="158004" y="71572"/>
                  <a:pt x="157631" y="53687"/>
                  <a:pt x="148492" y="39978"/>
                </a:cubicBezTo>
                <a:cubicBezTo>
                  <a:pt x="129631" y="11684"/>
                  <a:pt x="115928" y="29557"/>
                  <a:pt x="101600" y="243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3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Numérotation des segments et </a:t>
            </a:r>
            <a:r>
              <a:rPr lang="fr-FR" b="1" dirty="0" smtClean="0">
                <a:solidFill>
                  <a:srgbClr val="FF2D80"/>
                </a:solidFill>
              </a:rPr>
              <a:t>liaisons &amp; Définition </a:t>
            </a:r>
            <a:r>
              <a:rPr lang="fr-FR" b="1" dirty="0">
                <a:solidFill>
                  <a:srgbClr val="FF2D80"/>
                </a:solidFill>
              </a:rPr>
              <a:t>des axes </a:t>
            </a:r>
            <a:r>
              <a:rPr lang="fr-FR" b="1" dirty="0" smtClean="0">
                <a:solidFill>
                  <a:srgbClr val="FF2D80"/>
                </a:solidFill>
              </a:rPr>
              <a:t>Z</a:t>
            </a:r>
            <a:r>
              <a:rPr lang="fr-FR" b="1" baseline="-25000" dirty="0" smtClean="0">
                <a:solidFill>
                  <a:srgbClr val="FF2D80"/>
                </a:solidFill>
              </a:rPr>
              <a:t>i</a:t>
            </a:r>
            <a:endParaRPr lang="he-IL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9" y="2317530"/>
            <a:ext cx="6266492" cy="321335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7" y="6105622"/>
            <a:ext cx="8992372" cy="30326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7" y="6449093"/>
            <a:ext cx="3343454" cy="2509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033" y="2087130"/>
            <a:ext cx="5973955" cy="37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6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14076"/>
          <a:stretch/>
        </p:blipFill>
        <p:spPr>
          <a:xfrm>
            <a:off x="1658946" y="2093598"/>
            <a:ext cx="7951585" cy="4424516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Paramétrage d’un segment (convention DH-KK)</a:t>
            </a:r>
            <a:endParaRPr lang="he-IL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91" y="2093598"/>
            <a:ext cx="9144000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5" y="1507445"/>
            <a:ext cx="10604351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Paramétrage (a) d’une liaison pivot, (b) d’une liaison glissière. (convention DH-KK)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0" y="1885325"/>
            <a:ext cx="10602098" cy="48829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47" y="1924051"/>
            <a:ext cx="10769623" cy="49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Règles</a:t>
            </a:r>
            <a:r>
              <a:rPr lang="en-GB" dirty="0"/>
              <a:t> de </a:t>
            </a:r>
            <a:r>
              <a:rPr lang="en-GB" dirty="0" err="1"/>
              <a:t>paramétrage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1507445"/>
            <a:ext cx="7317624" cy="41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Effecteur pince</a:t>
            </a:r>
            <a:endParaRPr lang="he-IL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76" y="2045818"/>
            <a:ext cx="6219168" cy="3562436"/>
          </a:xfrm>
          <a:prstGeom prst="rect">
            <a:avLst/>
          </a:prstGeom>
        </p:spPr>
      </p:pic>
      <p:sp>
        <p:nvSpPr>
          <p:cNvPr id="7" name="Forme libre 6"/>
          <p:cNvSpPr/>
          <p:nvPr/>
        </p:nvSpPr>
        <p:spPr>
          <a:xfrm>
            <a:off x="6258913" y="3728545"/>
            <a:ext cx="3082692" cy="2073165"/>
          </a:xfrm>
          <a:custGeom>
            <a:avLst/>
            <a:gdLst>
              <a:gd name="connsiteX0" fmla="*/ 1923393 w 3082692"/>
              <a:gd name="connsiteY0" fmla="*/ 118241 h 2073165"/>
              <a:gd name="connsiteX1" fmla="*/ 1883979 w 3082692"/>
              <a:gd name="connsiteY1" fmla="*/ 126124 h 2073165"/>
              <a:gd name="connsiteX2" fmla="*/ 1820917 w 3082692"/>
              <a:gd name="connsiteY2" fmla="*/ 173421 h 2073165"/>
              <a:gd name="connsiteX3" fmla="*/ 1686910 w 3082692"/>
              <a:gd name="connsiteY3" fmla="*/ 283779 h 2073165"/>
              <a:gd name="connsiteX4" fmla="*/ 1529255 w 3082692"/>
              <a:gd name="connsiteY4" fmla="*/ 378372 h 2073165"/>
              <a:gd name="connsiteX5" fmla="*/ 1387366 w 3082692"/>
              <a:gd name="connsiteY5" fmla="*/ 472965 h 2073165"/>
              <a:gd name="connsiteX6" fmla="*/ 1221828 w 3082692"/>
              <a:gd name="connsiteY6" fmla="*/ 559676 h 2073165"/>
              <a:gd name="connsiteX7" fmla="*/ 1166648 w 3082692"/>
              <a:gd name="connsiteY7" fmla="*/ 591207 h 2073165"/>
              <a:gd name="connsiteX8" fmla="*/ 1087821 w 3082692"/>
              <a:gd name="connsiteY8" fmla="*/ 670034 h 2073165"/>
              <a:gd name="connsiteX9" fmla="*/ 1056290 w 3082692"/>
              <a:gd name="connsiteY9" fmla="*/ 701565 h 2073165"/>
              <a:gd name="connsiteX10" fmla="*/ 1040524 w 3082692"/>
              <a:gd name="connsiteY10" fmla="*/ 725214 h 2073165"/>
              <a:gd name="connsiteX11" fmla="*/ 1016876 w 3082692"/>
              <a:gd name="connsiteY11" fmla="*/ 740979 h 2073165"/>
              <a:gd name="connsiteX12" fmla="*/ 938048 w 3082692"/>
              <a:gd name="connsiteY12" fmla="*/ 796158 h 2073165"/>
              <a:gd name="connsiteX13" fmla="*/ 851338 w 3082692"/>
              <a:gd name="connsiteY13" fmla="*/ 804041 h 2073165"/>
              <a:gd name="connsiteX14" fmla="*/ 804041 w 3082692"/>
              <a:gd name="connsiteY14" fmla="*/ 811924 h 2073165"/>
              <a:gd name="connsiteX15" fmla="*/ 756745 w 3082692"/>
              <a:gd name="connsiteY15" fmla="*/ 835572 h 2073165"/>
              <a:gd name="connsiteX16" fmla="*/ 725214 w 3082692"/>
              <a:gd name="connsiteY16" fmla="*/ 843455 h 2073165"/>
              <a:gd name="connsiteX17" fmla="*/ 662152 w 3082692"/>
              <a:gd name="connsiteY17" fmla="*/ 874986 h 2073165"/>
              <a:gd name="connsiteX18" fmla="*/ 599090 w 3082692"/>
              <a:gd name="connsiteY18" fmla="*/ 914400 h 2073165"/>
              <a:gd name="connsiteX19" fmla="*/ 567559 w 3082692"/>
              <a:gd name="connsiteY19" fmla="*/ 938048 h 2073165"/>
              <a:gd name="connsiteX20" fmla="*/ 496614 w 3082692"/>
              <a:gd name="connsiteY20" fmla="*/ 977462 h 2073165"/>
              <a:gd name="connsiteX21" fmla="*/ 457200 w 3082692"/>
              <a:gd name="connsiteY21" fmla="*/ 1001110 h 2073165"/>
              <a:gd name="connsiteX22" fmla="*/ 425669 w 3082692"/>
              <a:gd name="connsiteY22" fmla="*/ 1008993 h 2073165"/>
              <a:gd name="connsiteX23" fmla="*/ 378372 w 3082692"/>
              <a:gd name="connsiteY23" fmla="*/ 1032641 h 2073165"/>
              <a:gd name="connsiteX24" fmla="*/ 354724 w 3082692"/>
              <a:gd name="connsiteY24" fmla="*/ 1040524 h 2073165"/>
              <a:gd name="connsiteX25" fmla="*/ 291662 w 3082692"/>
              <a:gd name="connsiteY25" fmla="*/ 1079938 h 2073165"/>
              <a:gd name="connsiteX26" fmla="*/ 260131 w 3082692"/>
              <a:gd name="connsiteY26" fmla="*/ 1095703 h 2073165"/>
              <a:gd name="connsiteX27" fmla="*/ 236483 w 3082692"/>
              <a:gd name="connsiteY27" fmla="*/ 1111469 h 2073165"/>
              <a:gd name="connsiteX28" fmla="*/ 204952 w 3082692"/>
              <a:gd name="connsiteY28" fmla="*/ 1119352 h 2073165"/>
              <a:gd name="connsiteX29" fmla="*/ 118241 w 3082692"/>
              <a:gd name="connsiteY29" fmla="*/ 1166648 h 2073165"/>
              <a:gd name="connsiteX30" fmla="*/ 63062 w 3082692"/>
              <a:gd name="connsiteY30" fmla="*/ 1221827 h 2073165"/>
              <a:gd name="connsiteX31" fmla="*/ 39414 w 3082692"/>
              <a:gd name="connsiteY31" fmla="*/ 1245476 h 2073165"/>
              <a:gd name="connsiteX32" fmla="*/ 15766 w 3082692"/>
              <a:gd name="connsiteY32" fmla="*/ 1292772 h 2073165"/>
              <a:gd name="connsiteX33" fmla="*/ 0 w 3082692"/>
              <a:gd name="connsiteY33" fmla="*/ 1363717 h 2073165"/>
              <a:gd name="connsiteX34" fmla="*/ 31531 w 3082692"/>
              <a:gd name="connsiteY34" fmla="*/ 1608083 h 2073165"/>
              <a:gd name="connsiteX35" fmla="*/ 47297 w 3082692"/>
              <a:gd name="connsiteY35" fmla="*/ 1631731 h 2073165"/>
              <a:gd name="connsiteX36" fmla="*/ 55179 w 3082692"/>
              <a:gd name="connsiteY36" fmla="*/ 1663262 h 2073165"/>
              <a:gd name="connsiteX37" fmla="*/ 118241 w 3082692"/>
              <a:gd name="connsiteY37" fmla="*/ 1726324 h 2073165"/>
              <a:gd name="connsiteX38" fmla="*/ 173421 w 3082692"/>
              <a:gd name="connsiteY38" fmla="*/ 1773621 h 2073165"/>
              <a:gd name="connsiteX39" fmla="*/ 299545 w 3082692"/>
              <a:gd name="connsiteY39" fmla="*/ 1876096 h 2073165"/>
              <a:gd name="connsiteX40" fmla="*/ 346841 w 3082692"/>
              <a:gd name="connsiteY40" fmla="*/ 1915510 h 2073165"/>
              <a:gd name="connsiteX41" fmla="*/ 378372 w 3082692"/>
              <a:gd name="connsiteY41" fmla="*/ 1947041 h 2073165"/>
              <a:gd name="connsiteX42" fmla="*/ 567559 w 3082692"/>
              <a:gd name="connsiteY42" fmla="*/ 2025869 h 2073165"/>
              <a:gd name="connsiteX43" fmla="*/ 646386 w 3082692"/>
              <a:gd name="connsiteY43" fmla="*/ 2057400 h 2073165"/>
              <a:gd name="connsiteX44" fmla="*/ 709448 w 3082692"/>
              <a:gd name="connsiteY44" fmla="*/ 2065283 h 2073165"/>
              <a:gd name="connsiteX45" fmla="*/ 764628 w 3082692"/>
              <a:gd name="connsiteY45" fmla="*/ 2073165 h 2073165"/>
              <a:gd name="connsiteX46" fmla="*/ 1095703 w 3082692"/>
              <a:gd name="connsiteY46" fmla="*/ 2049517 h 2073165"/>
              <a:gd name="connsiteX47" fmla="*/ 1229710 w 3082692"/>
              <a:gd name="connsiteY47" fmla="*/ 2010103 h 2073165"/>
              <a:gd name="connsiteX48" fmla="*/ 1347952 w 3082692"/>
              <a:gd name="connsiteY48" fmla="*/ 1986455 h 2073165"/>
              <a:gd name="connsiteX49" fmla="*/ 1411014 w 3082692"/>
              <a:gd name="connsiteY49" fmla="*/ 1962807 h 2073165"/>
              <a:gd name="connsiteX50" fmla="*/ 1466193 w 3082692"/>
              <a:gd name="connsiteY50" fmla="*/ 1947041 h 2073165"/>
              <a:gd name="connsiteX51" fmla="*/ 1537138 w 3082692"/>
              <a:gd name="connsiteY51" fmla="*/ 1923393 h 2073165"/>
              <a:gd name="connsiteX52" fmla="*/ 1600200 w 3082692"/>
              <a:gd name="connsiteY52" fmla="*/ 1907627 h 2073165"/>
              <a:gd name="connsiteX53" fmla="*/ 1710559 w 3082692"/>
              <a:gd name="connsiteY53" fmla="*/ 1876096 h 2073165"/>
              <a:gd name="connsiteX54" fmla="*/ 1844566 w 3082692"/>
              <a:gd name="connsiteY54" fmla="*/ 1844565 h 2073165"/>
              <a:gd name="connsiteX55" fmla="*/ 1899745 w 3082692"/>
              <a:gd name="connsiteY55" fmla="*/ 1805152 h 2073165"/>
              <a:gd name="connsiteX56" fmla="*/ 1947041 w 3082692"/>
              <a:gd name="connsiteY56" fmla="*/ 1797269 h 2073165"/>
              <a:gd name="connsiteX57" fmla="*/ 2002221 w 3082692"/>
              <a:gd name="connsiteY57" fmla="*/ 1773621 h 2073165"/>
              <a:gd name="connsiteX58" fmla="*/ 2175641 w 3082692"/>
              <a:gd name="connsiteY58" fmla="*/ 1757855 h 2073165"/>
              <a:gd name="connsiteX59" fmla="*/ 2380593 w 3082692"/>
              <a:gd name="connsiteY59" fmla="*/ 1749972 h 2073165"/>
              <a:gd name="connsiteX60" fmla="*/ 2467303 w 3082692"/>
              <a:gd name="connsiteY60" fmla="*/ 1710558 h 2073165"/>
              <a:gd name="connsiteX61" fmla="*/ 2514600 w 3082692"/>
              <a:gd name="connsiteY61" fmla="*/ 1686910 h 2073165"/>
              <a:gd name="connsiteX62" fmla="*/ 2569779 w 3082692"/>
              <a:gd name="connsiteY62" fmla="*/ 1671145 h 2073165"/>
              <a:gd name="connsiteX63" fmla="*/ 2640724 w 3082692"/>
              <a:gd name="connsiteY63" fmla="*/ 1647496 h 2073165"/>
              <a:gd name="connsiteX64" fmla="*/ 2680138 w 3082692"/>
              <a:gd name="connsiteY64" fmla="*/ 1631731 h 2073165"/>
              <a:gd name="connsiteX65" fmla="*/ 2711669 w 3082692"/>
              <a:gd name="connsiteY65" fmla="*/ 1615965 h 2073165"/>
              <a:gd name="connsiteX66" fmla="*/ 2751083 w 3082692"/>
              <a:gd name="connsiteY66" fmla="*/ 1608083 h 2073165"/>
              <a:gd name="connsiteX67" fmla="*/ 2853559 w 3082692"/>
              <a:gd name="connsiteY67" fmla="*/ 1592317 h 2073165"/>
              <a:gd name="connsiteX68" fmla="*/ 2916621 w 3082692"/>
              <a:gd name="connsiteY68" fmla="*/ 1584434 h 2073165"/>
              <a:gd name="connsiteX69" fmla="*/ 2987566 w 3082692"/>
              <a:gd name="connsiteY69" fmla="*/ 1568669 h 2073165"/>
              <a:gd name="connsiteX70" fmla="*/ 3011214 w 3082692"/>
              <a:gd name="connsiteY70" fmla="*/ 1545021 h 2073165"/>
              <a:gd name="connsiteX71" fmla="*/ 3034862 w 3082692"/>
              <a:gd name="connsiteY71" fmla="*/ 1529255 h 2073165"/>
              <a:gd name="connsiteX72" fmla="*/ 3042745 w 3082692"/>
              <a:gd name="connsiteY72" fmla="*/ 1505607 h 2073165"/>
              <a:gd name="connsiteX73" fmla="*/ 3066393 w 3082692"/>
              <a:gd name="connsiteY73" fmla="*/ 1466193 h 2073165"/>
              <a:gd name="connsiteX74" fmla="*/ 3034862 w 3082692"/>
              <a:gd name="connsiteY74" fmla="*/ 1001110 h 2073165"/>
              <a:gd name="connsiteX75" fmla="*/ 2971800 w 3082692"/>
              <a:gd name="connsiteY75" fmla="*/ 859221 h 2073165"/>
              <a:gd name="connsiteX76" fmla="*/ 2956034 w 3082692"/>
              <a:gd name="connsiteY76" fmla="*/ 756745 h 2073165"/>
              <a:gd name="connsiteX77" fmla="*/ 2948152 w 3082692"/>
              <a:gd name="connsiteY77" fmla="*/ 709448 h 2073165"/>
              <a:gd name="connsiteX78" fmla="*/ 2924503 w 3082692"/>
              <a:gd name="connsiteY78" fmla="*/ 638503 h 2073165"/>
              <a:gd name="connsiteX79" fmla="*/ 2900855 w 3082692"/>
              <a:gd name="connsiteY79" fmla="*/ 536027 h 2073165"/>
              <a:gd name="connsiteX80" fmla="*/ 2892972 w 3082692"/>
              <a:gd name="connsiteY80" fmla="*/ 512379 h 2073165"/>
              <a:gd name="connsiteX81" fmla="*/ 2869324 w 3082692"/>
              <a:gd name="connsiteY81" fmla="*/ 480848 h 2073165"/>
              <a:gd name="connsiteX82" fmla="*/ 2782614 w 3082692"/>
              <a:gd name="connsiteY82" fmla="*/ 315310 h 2073165"/>
              <a:gd name="connsiteX83" fmla="*/ 2735317 w 3082692"/>
              <a:gd name="connsiteY83" fmla="*/ 260131 h 2073165"/>
              <a:gd name="connsiteX84" fmla="*/ 2664372 w 3082692"/>
              <a:gd name="connsiteY84" fmla="*/ 157655 h 2073165"/>
              <a:gd name="connsiteX85" fmla="*/ 2648607 w 3082692"/>
              <a:gd name="connsiteY85" fmla="*/ 126124 h 2073165"/>
              <a:gd name="connsiteX86" fmla="*/ 2624959 w 3082692"/>
              <a:gd name="connsiteY86" fmla="*/ 102476 h 2073165"/>
              <a:gd name="connsiteX87" fmla="*/ 2577662 w 3082692"/>
              <a:gd name="connsiteY87" fmla="*/ 63062 h 2073165"/>
              <a:gd name="connsiteX88" fmla="*/ 2475186 w 3082692"/>
              <a:gd name="connsiteY88" fmla="*/ 15765 h 2073165"/>
              <a:gd name="connsiteX89" fmla="*/ 2451538 w 3082692"/>
              <a:gd name="connsiteY89" fmla="*/ 7883 h 2073165"/>
              <a:gd name="connsiteX90" fmla="*/ 2412124 w 3082692"/>
              <a:gd name="connsiteY90" fmla="*/ 0 h 2073165"/>
              <a:gd name="connsiteX91" fmla="*/ 2215055 w 3082692"/>
              <a:gd name="connsiteY91" fmla="*/ 7883 h 2073165"/>
              <a:gd name="connsiteX92" fmla="*/ 2175641 w 3082692"/>
              <a:gd name="connsiteY92" fmla="*/ 47296 h 2073165"/>
              <a:gd name="connsiteX93" fmla="*/ 2144110 w 3082692"/>
              <a:gd name="connsiteY93" fmla="*/ 70945 h 2073165"/>
              <a:gd name="connsiteX94" fmla="*/ 2096814 w 3082692"/>
              <a:gd name="connsiteY94" fmla="*/ 110358 h 2073165"/>
              <a:gd name="connsiteX95" fmla="*/ 2065283 w 3082692"/>
              <a:gd name="connsiteY95" fmla="*/ 102476 h 2073165"/>
              <a:gd name="connsiteX96" fmla="*/ 2041634 w 3082692"/>
              <a:gd name="connsiteY96" fmla="*/ 94593 h 2073165"/>
              <a:gd name="connsiteX97" fmla="*/ 2002221 w 3082692"/>
              <a:gd name="connsiteY97" fmla="*/ 86710 h 2073165"/>
              <a:gd name="connsiteX98" fmla="*/ 1923393 w 3082692"/>
              <a:gd name="connsiteY98" fmla="*/ 118241 h 20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082692" h="2073165">
                <a:moveTo>
                  <a:pt x="1923393" y="118241"/>
                </a:moveTo>
                <a:cubicBezTo>
                  <a:pt x="1910255" y="120869"/>
                  <a:pt x="1895776" y="119772"/>
                  <a:pt x="1883979" y="126124"/>
                </a:cubicBezTo>
                <a:cubicBezTo>
                  <a:pt x="1860844" y="138582"/>
                  <a:pt x="1841435" y="157007"/>
                  <a:pt x="1820917" y="173421"/>
                </a:cubicBezTo>
                <a:cubicBezTo>
                  <a:pt x="1775731" y="209570"/>
                  <a:pt x="1735058" y="251680"/>
                  <a:pt x="1686910" y="283779"/>
                </a:cubicBezTo>
                <a:cubicBezTo>
                  <a:pt x="1551769" y="373875"/>
                  <a:pt x="1683550" y="289044"/>
                  <a:pt x="1529255" y="378372"/>
                </a:cubicBezTo>
                <a:cubicBezTo>
                  <a:pt x="1418386" y="442559"/>
                  <a:pt x="1513166" y="393512"/>
                  <a:pt x="1387366" y="472965"/>
                </a:cubicBezTo>
                <a:cubicBezTo>
                  <a:pt x="1305985" y="524364"/>
                  <a:pt x="1314059" y="506973"/>
                  <a:pt x="1221828" y="559676"/>
                </a:cubicBezTo>
                <a:cubicBezTo>
                  <a:pt x="1203435" y="570186"/>
                  <a:pt x="1183306" y="578119"/>
                  <a:pt x="1166648" y="591207"/>
                </a:cubicBezTo>
                <a:lnTo>
                  <a:pt x="1087821" y="670034"/>
                </a:lnTo>
                <a:cubicBezTo>
                  <a:pt x="1077311" y="680544"/>
                  <a:pt x="1064535" y="689198"/>
                  <a:pt x="1056290" y="701565"/>
                </a:cubicBezTo>
                <a:cubicBezTo>
                  <a:pt x="1051035" y="709448"/>
                  <a:pt x="1047223" y="718515"/>
                  <a:pt x="1040524" y="725214"/>
                </a:cubicBezTo>
                <a:cubicBezTo>
                  <a:pt x="1033825" y="731913"/>
                  <a:pt x="1024154" y="734914"/>
                  <a:pt x="1016876" y="740979"/>
                </a:cubicBezTo>
                <a:cubicBezTo>
                  <a:pt x="984699" y="767793"/>
                  <a:pt x="990648" y="781547"/>
                  <a:pt x="938048" y="796158"/>
                </a:cubicBezTo>
                <a:cubicBezTo>
                  <a:pt x="910084" y="803926"/>
                  <a:pt x="880162" y="800650"/>
                  <a:pt x="851338" y="804041"/>
                </a:cubicBezTo>
                <a:cubicBezTo>
                  <a:pt x="835464" y="805909"/>
                  <a:pt x="819807" y="809296"/>
                  <a:pt x="804041" y="811924"/>
                </a:cubicBezTo>
                <a:cubicBezTo>
                  <a:pt x="788276" y="819807"/>
                  <a:pt x="773110" y="829026"/>
                  <a:pt x="756745" y="835572"/>
                </a:cubicBezTo>
                <a:cubicBezTo>
                  <a:pt x="746686" y="839596"/>
                  <a:pt x="735114" y="839055"/>
                  <a:pt x="725214" y="843455"/>
                </a:cubicBezTo>
                <a:cubicBezTo>
                  <a:pt x="613515" y="893099"/>
                  <a:pt x="735673" y="850478"/>
                  <a:pt x="662152" y="874986"/>
                </a:cubicBezTo>
                <a:cubicBezTo>
                  <a:pt x="572830" y="941977"/>
                  <a:pt x="685654" y="860297"/>
                  <a:pt x="599090" y="914400"/>
                </a:cubicBezTo>
                <a:cubicBezTo>
                  <a:pt x="587949" y="921363"/>
                  <a:pt x="578490" y="930760"/>
                  <a:pt x="567559" y="938048"/>
                </a:cubicBezTo>
                <a:cubicBezTo>
                  <a:pt x="518281" y="970899"/>
                  <a:pt x="541685" y="952422"/>
                  <a:pt x="496614" y="977462"/>
                </a:cubicBezTo>
                <a:cubicBezTo>
                  <a:pt x="483221" y="984903"/>
                  <a:pt x="471201" y="994887"/>
                  <a:pt x="457200" y="1001110"/>
                </a:cubicBezTo>
                <a:cubicBezTo>
                  <a:pt x="447300" y="1005510"/>
                  <a:pt x="435728" y="1004969"/>
                  <a:pt x="425669" y="1008993"/>
                </a:cubicBezTo>
                <a:cubicBezTo>
                  <a:pt x="409303" y="1015539"/>
                  <a:pt x="394479" y="1025482"/>
                  <a:pt x="378372" y="1032641"/>
                </a:cubicBezTo>
                <a:cubicBezTo>
                  <a:pt x="370779" y="1036016"/>
                  <a:pt x="362361" y="1037251"/>
                  <a:pt x="354724" y="1040524"/>
                </a:cubicBezTo>
                <a:cubicBezTo>
                  <a:pt x="303877" y="1062315"/>
                  <a:pt x="341051" y="1049070"/>
                  <a:pt x="291662" y="1079938"/>
                </a:cubicBezTo>
                <a:cubicBezTo>
                  <a:pt x="281697" y="1086166"/>
                  <a:pt x="270334" y="1089873"/>
                  <a:pt x="260131" y="1095703"/>
                </a:cubicBezTo>
                <a:cubicBezTo>
                  <a:pt x="251905" y="1100403"/>
                  <a:pt x="245191" y="1107737"/>
                  <a:pt x="236483" y="1111469"/>
                </a:cubicBezTo>
                <a:cubicBezTo>
                  <a:pt x="226525" y="1115737"/>
                  <a:pt x="215134" y="1115650"/>
                  <a:pt x="204952" y="1119352"/>
                </a:cubicBezTo>
                <a:cubicBezTo>
                  <a:pt x="166823" y="1133217"/>
                  <a:pt x="146659" y="1140814"/>
                  <a:pt x="118241" y="1166648"/>
                </a:cubicBezTo>
                <a:cubicBezTo>
                  <a:pt x="98994" y="1184145"/>
                  <a:pt x="81455" y="1203434"/>
                  <a:pt x="63062" y="1221827"/>
                </a:cubicBezTo>
                <a:lnTo>
                  <a:pt x="39414" y="1245476"/>
                </a:lnTo>
                <a:cubicBezTo>
                  <a:pt x="19599" y="1304920"/>
                  <a:pt x="46329" y="1231645"/>
                  <a:pt x="15766" y="1292772"/>
                </a:cubicBezTo>
                <a:cubicBezTo>
                  <a:pt x="6063" y="1312178"/>
                  <a:pt x="3028" y="1345551"/>
                  <a:pt x="0" y="1363717"/>
                </a:cubicBezTo>
                <a:cubicBezTo>
                  <a:pt x="6468" y="1444571"/>
                  <a:pt x="-2394" y="1531752"/>
                  <a:pt x="31531" y="1608083"/>
                </a:cubicBezTo>
                <a:cubicBezTo>
                  <a:pt x="35379" y="1616740"/>
                  <a:pt x="42042" y="1623848"/>
                  <a:pt x="47297" y="1631731"/>
                </a:cubicBezTo>
                <a:cubicBezTo>
                  <a:pt x="49924" y="1642241"/>
                  <a:pt x="50911" y="1653304"/>
                  <a:pt x="55179" y="1663262"/>
                </a:cubicBezTo>
                <a:cubicBezTo>
                  <a:pt x="67633" y="1692321"/>
                  <a:pt x="95501" y="1706111"/>
                  <a:pt x="118241" y="1726324"/>
                </a:cubicBezTo>
                <a:cubicBezTo>
                  <a:pt x="211639" y="1809344"/>
                  <a:pt x="61720" y="1684260"/>
                  <a:pt x="173421" y="1773621"/>
                </a:cubicBezTo>
                <a:cubicBezTo>
                  <a:pt x="215720" y="1807460"/>
                  <a:pt x="257621" y="1841794"/>
                  <a:pt x="299545" y="1876096"/>
                </a:cubicBezTo>
                <a:cubicBezTo>
                  <a:pt x="315428" y="1889091"/>
                  <a:pt x="332330" y="1900999"/>
                  <a:pt x="346841" y="1915510"/>
                </a:cubicBezTo>
                <a:cubicBezTo>
                  <a:pt x="357351" y="1926020"/>
                  <a:pt x="365626" y="1939394"/>
                  <a:pt x="378372" y="1947041"/>
                </a:cubicBezTo>
                <a:cubicBezTo>
                  <a:pt x="542974" y="2045801"/>
                  <a:pt x="450093" y="1986713"/>
                  <a:pt x="567559" y="2025869"/>
                </a:cubicBezTo>
                <a:cubicBezTo>
                  <a:pt x="594406" y="2034818"/>
                  <a:pt x="619119" y="2049826"/>
                  <a:pt x="646386" y="2057400"/>
                </a:cubicBezTo>
                <a:cubicBezTo>
                  <a:pt x="666797" y="2063070"/>
                  <a:pt x="688450" y="2062483"/>
                  <a:pt x="709448" y="2065283"/>
                </a:cubicBezTo>
                <a:lnTo>
                  <a:pt x="764628" y="2073165"/>
                </a:lnTo>
                <a:cubicBezTo>
                  <a:pt x="874986" y="2065282"/>
                  <a:pt x="985613" y="2060526"/>
                  <a:pt x="1095703" y="2049517"/>
                </a:cubicBezTo>
                <a:cubicBezTo>
                  <a:pt x="1139903" y="2045097"/>
                  <a:pt x="1187731" y="2020598"/>
                  <a:pt x="1229710" y="2010103"/>
                </a:cubicBezTo>
                <a:cubicBezTo>
                  <a:pt x="1368197" y="1975481"/>
                  <a:pt x="1194729" y="2034338"/>
                  <a:pt x="1347952" y="1986455"/>
                </a:cubicBezTo>
                <a:cubicBezTo>
                  <a:pt x="1369380" y="1979759"/>
                  <a:pt x="1389716" y="1969906"/>
                  <a:pt x="1411014" y="1962807"/>
                </a:cubicBezTo>
                <a:cubicBezTo>
                  <a:pt x="1429161" y="1956758"/>
                  <a:pt x="1447935" y="1952747"/>
                  <a:pt x="1466193" y="1947041"/>
                </a:cubicBezTo>
                <a:cubicBezTo>
                  <a:pt x="1489986" y="1939606"/>
                  <a:pt x="1513223" y="1930427"/>
                  <a:pt x="1537138" y="1923393"/>
                </a:cubicBezTo>
                <a:cubicBezTo>
                  <a:pt x="1557925" y="1917279"/>
                  <a:pt x="1579296" y="1913328"/>
                  <a:pt x="1600200" y="1907627"/>
                </a:cubicBezTo>
                <a:cubicBezTo>
                  <a:pt x="1637110" y="1897560"/>
                  <a:pt x="1673831" y="1886808"/>
                  <a:pt x="1710559" y="1876096"/>
                </a:cubicBezTo>
                <a:cubicBezTo>
                  <a:pt x="1812594" y="1846336"/>
                  <a:pt x="1758564" y="1856851"/>
                  <a:pt x="1844566" y="1844565"/>
                </a:cubicBezTo>
                <a:cubicBezTo>
                  <a:pt x="1862959" y="1831427"/>
                  <a:pt x="1879222" y="1814624"/>
                  <a:pt x="1899745" y="1805152"/>
                </a:cubicBezTo>
                <a:cubicBezTo>
                  <a:pt x="1914257" y="1798454"/>
                  <a:pt x="1931732" y="1801862"/>
                  <a:pt x="1947041" y="1797269"/>
                </a:cubicBezTo>
                <a:cubicBezTo>
                  <a:pt x="2015911" y="1776607"/>
                  <a:pt x="1946276" y="1786053"/>
                  <a:pt x="2002221" y="1773621"/>
                </a:cubicBezTo>
                <a:cubicBezTo>
                  <a:pt x="2058209" y="1761180"/>
                  <a:pt x="2120164" y="1760497"/>
                  <a:pt x="2175641" y="1757855"/>
                </a:cubicBezTo>
                <a:lnTo>
                  <a:pt x="2380593" y="1749972"/>
                </a:lnTo>
                <a:cubicBezTo>
                  <a:pt x="2460167" y="1702228"/>
                  <a:pt x="2377369" y="1748031"/>
                  <a:pt x="2467303" y="1710558"/>
                </a:cubicBezTo>
                <a:cubicBezTo>
                  <a:pt x="2483574" y="1703779"/>
                  <a:pt x="2498148" y="1693237"/>
                  <a:pt x="2514600" y="1686910"/>
                </a:cubicBezTo>
                <a:cubicBezTo>
                  <a:pt x="2532454" y="1680043"/>
                  <a:pt x="2551521" y="1676851"/>
                  <a:pt x="2569779" y="1671145"/>
                </a:cubicBezTo>
                <a:cubicBezTo>
                  <a:pt x="2593572" y="1663710"/>
                  <a:pt x="2617249" y="1655880"/>
                  <a:pt x="2640724" y="1647496"/>
                </a:cubicBezTo>
                <a:cubicBezTo>
                  <a:pt x="2654050" y="1642737"/>
                  <a:pt x="2667208" y="1637478"/>
                  <a:pt x="2680138" y="1631731"/>
                </a:cubicBezTo>
                <a:cubicBezTo>
                  <a:pt x="2690876" y="1626958"/>
                  <a:pt x="2700521" y="1619681"/>
                  <a:pt x="2711669" y="1615965"/>
                </a:cubicBezTo>
                <a:cubicBezTo>
                  <a:pt x="2724380" y="1611728"/>
                  <a:pt x="2737867" y="1610286"/>
                  <a:pt x="2751083" y="1608083"/>
                </a:cubicBezTo>
                <a:cubicBezTo>
                  <a:pt x="2785173" y="1602401"/>
                  <a:pt x="2819346" y="1597205"/>
                  <a:pt x="2853559" y="1592317"/>
                </a:cubicBezTo>
                <a:cubicBezTo>
                  <a:pt x="2874530" y="1589321"/>
                  <a:pt x="2895683" y="1587655"/>
                  <a:pt x="2916621" y="1584434"/>
                </a:cubicBezTo>
                <a:cubicBezTo>
                  <a:pt x="2942647" y="1580430"/>
                  <a:pt x="2962453" y="1574947"/>
                  <a:pt x="2987566" y="1568669"/>
                </a:cubicBezTo>
                <a:cubicBezTo>
                  <a:pt x="2995449" y="1560786"/>
                  <a:pt x="3002650" y="1552158"/>
                  <a:pt x="3011214" y="1545021"/>
                </a:cubicBezTo>
                <a:cubicBezTo>
                  <a:pt x="3018492" y="1538956"/>
                  <a:pt x="3028944" y="1536653"/>
                  <a:pt x="3034862" y="1529255"/>
                </a:cubicBezTo>
                <a:cubicBezTo>
                  <a:pt x="3040053" y="1522767"/>
                  <a:pt x="3039029" y="1513039"/>
                  <a:pt x="3042745" y="1505607"/>
                </a:cubicBezTo>
                <a:cubicBezTo>
                  <a:pt x="3049597" y="1491903"/>
                  <a:pt x="3058510" y="1479331"/>
                  <a:pt x="3066393" y="1466193"/>
                </a:cubicBezTo>
                <a:cubicBezTo>
                  <a:pt x="3096252" y="1287044"/>
                  <a:pt x="3084711" y="1381208"/>
                  <a:pt x="3034862" y="1001110"/>
                </a:cubicBezTo>
                <a:cubicBezTo>
                  <a:pt x="3030836" y="970415"/>
                  <a:pt x="2982079" y="879779"/>
                  <a:pt x="2971800" y="859221"/>
                </a:cubicBezTo>
                <a:cubicBezTo>
                  <a:pt x="2958445" y="752381"/>
                  <a:pt x="2970482" y="836209"/>
                  <a:pt x="2956034" y="756745"/>
                </a:cubicBezTo>
                <a:cubicBezTo>
                  <a:pt x="2953175" y="741020"/>
                  <a:pt x="2952270" y="724891"/>
                  <a:pt x="2948152" y="709448"/>
                </a:cubicBezTo>
                <a:cubicBezTo>
                  <a:pt x="2941729" y="685362"/>
                  <a:pt x="2932386" y="662151"/>
                  <a:pt x="2924503" y="638503"/>
                </a:cubicBezTo>
                <a:cubicBezTo>
                  <a:pt x="2914529" y="578653"/>
                  <a:pt x="2919752" y="599016"/>
                  <a:pt x="2900855" y="536027"/>
                </a:cubicBezTo>
                <a:cubicBezTo>
                  <a:pt x="2898467" y="528068"/>
                  <a:pt x="2897094" y="519593"/>
                  <a:pt x="2892972" y="512379"/>
                </a:cubicBezTo>
                <a:cubicBezTo>
                  <a:pt x="2886454" y="500972"/>
                  <a:pt x="2877207" y="491358"/>
                  <a:pt x="2869324" y="480848"/>
                </a:cubicBezTo>
                <a:cubicBezTo>
                  <a:pt x="2846863" y="413462"/>
                  <a:pt x="2840428" y="382759"/>
                  <a:pt x="2782614" y="315310"/>
                </a:cubicBezTo>
                <a:cubicBezTo>
                  <a:pt x="2766848" y="296917"/>
                  <a:pt x="2749852" y="279511"/>
                  <a:pt x="2735317" y="260131"/>
                </a:cubicBezTo>
                <a:cubicBezTo>
                  <a:pt x="2710389" y="226894"/>
                  <a:pt x="2682951" y="194815"/>
                  <a:pt x="2664372" y="157655"/>
                </a:cubicBezTo>
                <a:cubicBezTo>
                  <a:pt x="2659117" y="147145"/>
                  <a:pt x="2655437" y="135686"/>
                  <a:pt x="2648607" y="126124"/>
                </a:cubicBezTo>
                <a:cubicBezTo>
                  <a:pt x="2642128" y="117053"/>
                  <a:pt x="2633291" y="109882"/>
                  <a:pt x="2624959" y="102476"/>
                </a:cubicBezTo>
                <a:cubicBezTo>
                  <a:pt x="2609620" y="88842"/>
                  <a:pt x="2594925" y="74160"/>
                  <a:pt x="2577662" y="63062"/>
                </a:cubicBezTo>
                <a:cubicBezTo>
                  <a:pt x="2551824" y="46452"/>
                  <a:pt x="2506389" y="27466"/>
                  <a:pt x="2475186" y="15765"/>
                </a:cubicBezTo>
                <a:cubicBezTo>
                  <a:pt x="2467406" y="12848"/>
                  <a:pt x="2459599" y="9898"/>
                  <a:pt x="2451538" y="7883"/>
                </a:cubicBezTo>
                <a:cubicBezTo>
                  <a:pt x="2438540" y="4634"/>
                  <a:pt x="2425262" y="2628"/>
                  <a:pt x="2412124" y="0"/>
                </a:cubicBezTo>
                <a:lnTo>
                  <a:pt x="2215055" y="7883"/>
                </a:lnTo>
                <a:cubicBezTo>
                  <a:pt x="2196836" y="11527"/>
                  <a:pt x="2189528" y="34952"/>
                  <a:pt x="2175641" y="47296"/>
                </a:cubicBezTo>
                <a:cubicBezTo>
                  <a:pt x="2165821" y="56024"/>
                  <a:pt x="2153400" y="61655"/>
                  <a:pt x="2144110" y="70945"/>
                </a:cubicBezTo>
                <a:cubicBezTo>
                  <a:pt x="2101161" y="113895"/>
                  <a:pt x="2141980" y="95304"/>
                  <a:pt x="2096814" y="110358"/>
                </a:cubicBezTo>
                <a:cubicBezTo>
                  <a:pt x="2086304" y="107731"/>
                  <a:pt x="2075700" y="105452"/>
                  <a:pt x="2065283" y="102476"/>
                </a:cubicBezTo>
                <a:cubicBezTo>
                  <a:pt x="2057293" y="100193"/>
                  <a:pt x="2049695" y="96608"/>
                  <a:pt x="2041634" y="94593"/>
                </a:cubicBezTo>
                <a:cubicBezTo>
                  <a:pt x="2028636" y="91343"/>
                  <a:pt x="2015359" y="89338"/>
                  <a:pt x="2002221" y="86710"/>
                </a:cubicBezTo>
                <a:lnTo>
                  <a:pt x="1923393" y="118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58" y="2144779"/>
            <a:ext cx="5443883" cy="313856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612" y="2301370"/>
            <a:ext cx="4726167" cy="3674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6" y="5608254"/>
            <a:ext cx="7986877" cy="110271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24" y="4911862"/>
            <a:ext cx="4704785" cy="6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e5cadcfd-2137-4574-be4a-8855857bd0ef" Revision="1" Stencil="System.MyShapes" StencilVersion="1.0"/>
</Control>
</file>

<file path=customXml/itemProps1.xml><?xml version="1.0" encoding="utf-8"?>
<ds:datastoreItem xmlns:ds="http://schemas.openxmlformats.org/officeDocument/2006/customXml" ds:itemID="{F1EBAA24-E5FD-4F06-BBB5-D5B7FEBEE30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405</Words>
  <Application>Microsoft Office PowerPoint</Application>
  <PresentationFormat>Grand écran</PresentationFormat>
  <Paragraphs>118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Arial MT</vt:lpstr>
      <vt:lpstr>ArialMT</vt:lpstr>
      <vt:lpstr>Calibri</vt:lpstr>
      <vt:lpstr>Gilroy Light</vt:lpstr>
      <vt:lpstr>Gilroy Medium</vt:lpstr>
      <vt:lpstr>Wingdings</vt:lpstr>
      <vt:lpstr>Custom Design</vt:lpstr>
      <vt:lpstr>Présentation PowerPoint</vt:lpstr>
      <vt:lpstr>Convention Denavit Hartenberg</vt:lpstr>
      <vt:lpstr>Convention DH-KK : Denavit-Hartenberg modifiée  (appelée aussi Khalil-Kleinfinger)</vt:lpstr>
      <vt:lpstr>Règles de paramétrage</vt:lpstr>
      <vt:lpstr>Règles de paramétrage</vt:lpstr>
      <vt:lpstr>Règles de paramétrage</vt:lpstr>
      <vt:lpstr>Règles de paramétrage</vt:lpstr>
      <vt:lpstr>Règles de paramétrage</vt:lpstr>
      <vt:lpstr>Règles de paramétrage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Convention DH modifiée (DH-KK)</vt:lpstr>
      <vt:lpstr>Matrice de passage homogène Denavit-Hartenberg</vt:lpstr>
      <vt:lpstr>Matrice de passage homogène Denavit-Hartenberg</vt:lpstr>
      <vt:lpstr>Matrice de passage homogène Denavit-Hartenberg</vt:lpstr>
      <vt:lpstr>Matrice de passage homogène Denavit-Hartenberg</vt:lpstr>
      <vt:lpstr>Matrice de passage homogène Denavit-Hartenberg</vt:lpstr>
      <vt:lpstr>Paramétrage</vt:lpstr>
      <vt:lpstr>Paramétrage</vt:lpstr>
      <vt:lpstr>Paramétrage</vt:lpstr>
      <vt:lpstr>Modèle Géométrique Direct : MGD</vt:lpstr>
      <vt:lpstr>Modèle Géométrique Direct : MGD</vt:lpstr>
      <vt:lpstr>Modèle Géométrique Direct : MGD</vt:lpstr>
      <vt:lpstr>Modèle Géométrique Direct : MGD</vt:lpstr>
      <vt:lpstr>Repère global (WORLD) - Repère de l’Outil (TOOL)</vt:lpstr>
      <vt:lpstr>MGD robot SCARA</vt:lpstr>
      <vt:lpstr>MGD robot SCARA</vt:lpstr>
      <vt:lpstr>MGD robot SCARA</vt:lpstr>
      <vt:lpstr>MGD robot SCARA – Vérification géométrique</vt:lpstr>
      <vt:lpstr>MGD robot  robot Stäubli RX-90</vt:lpstr>
      <vt:lpstr>MGD robot  robot Stäubli RX-90</vt:lpstr>
      <vt:lpstr>MGD robot  robot Stäubli RX-90</vt:lpstr>
      <vt:lpstr>Poignet sphérique</vt:lpstr>
      <vt:lpstr>Poignet sphérique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EArroyo</dc:creator>
  <cp:lastModifiedBy>Luc Marechal</cp:lastModifiedBy>
  <cp:revision>464</cp:revision>
  <dcterms:created xsi:type="dcterms:W3CDTF">2018-10-25T06:35:22Z</dcterms:created>
  <dcterms:modified xsi:type="dcterms:W3CDTF">2020-12-18T07:27:18Z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